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1654" r:id="rId5"/>
    <p:sldId id="2147471715" r:id="rId6"/>
    <p:sldId id="2147471726" r:id="rId7"/>
    <p:sldId id="2147471714" r:id="rId8"/>
    <p:sldId id="2147471728" r:id="rId9"/>
    <p:sldId id="2147471729" r:id="rId10"/>
    <p:sldId id="2147471731" r:id="rId11"/>
    <p:sldId id="2147471732" r:id="rId12"/>
    <p:sldId id="2147471706" r:id="rId13"/>
    <p:sldId id="2147471667" r:id="rId14"/>
    <p:sldId id="21474716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32CC3B-57AC-4FE0-81FA-B93B44CF769B}">
          <p14:sldIdLst>
            <p14:sldId id="2147471654"/>
          </p14:sldIdLst>
        </p14:section>
        <p14:section name="Session 1" id="{0CE2E531-A183-419A-AEF2-D11AC0EFE768}">
          <p14:sldIdLst>
            <p14:sldId id="2147471715"/>
            <p14:sldId id="2147471726"/>
            <p14:sldId id="2147471714"/>
            <p14:sldId id="2147471728"/>
            <p14:sldId id="2147471729"/>
            <p14:sldId id="2147471731"/>
          </p14:sldIdLst>
        </p14:section>
        <p14:section name="Session 2" id="{B3EED3BE-43FE-4D95-A1D4-4A638C5F36AF}">
          <p14:sldIdLst>
            <p14:sldId id="2147471732"/>
            <p14:sldId id="2147471706"/>
          </p14:sldIdLst>
        </p14:section>
        <p14:section name="Outro" id="{406F0FED-5EBB-4DD0-A957-7FEC28548788}">
          <p14:sldIdLst>
            <p14:sldId id="2147471667"/>
            <p14:sldId id="2147471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67A29-9AAA-18AA-7F99-D050E7C663CE}" name="David Stewart" initials="DS" userId="David Stewart" providerId="None"/>
  <p188:author id="{2BC3FE7D-FDAD-D966-22A7-A26F0EE81FDE}" name="Elsa Garey" initials="EG" userId="S::elsa.garey@y-e.org.uk::61f24144-c26d-44d2-81d1-3934654a26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4D"/>
    <a:srgbClr val="BBD153"/>
    <a:srgbClr val="F1B9C5"/>
    <a:srgbClr val="DC5874"/>
    <a:srgbClr val="54BFE1"/>
    <a:srgbClr val="A2D5DD"/>
    <a:srgbClr val="67B880"/>
    <a:srgbClr val="AED083"/>
    <a:srgbClr val="F9C774"/>
    <a:srgbClr val="F29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29B66-E664-4FFA-A223-3830FD557B01}" v="136" dt="2025-08-29T14:33:39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38" autoAdjust="0"/>
  </p:normalViewPr>
  <p:slideViewPr>
    <p:cSldViewPr snapToGrid="0">
      <p:cViewPr varScale="1">
        <p:scale>
          <a:sx n="52" d="100"/>
          <a:sy n="52" d="100"/>
        </p:scale>
        <p:origin x="5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wart" userId="40cffe60-b158-4416-946b-e9ac5816f94c" providerId="ADAL" clId="{24FA6656-8E31-4BAA-9916-A5E54FACF379}"/>
    <pc:docChg chg="undo custSel modSld">
      <pc:chgData name="David Stewart" userId="40cffe60-b158-4416-946b-e9ac5816f94c" providerId="ADAL" clId="{24FA6656-8E31-4BAA-9916-A5E54FACF379}" dt="2024-04-24T08:33:54.017" v="27" actId="20577"/>
      <pc:docMkLst>
        <pc:docMk/>
      </pc:docMkLst>
      <pc:sldChg chg="modNotesTx">
        <pc:chgData name="David Stewart" userId="40cffe60-b158-4416-946b-e9ac5816f94c" providerId="ADAL" clId="{24FA6656-8E31-4BAA-9916-A5E54FACF379}" dt="2024-03-27T15:25:39.628" v="13" actId="114"/>
        <pc:sldMkLst>
          <pc:docMk/>
          <pc:sldMk cId="2180195417" sldId="449"/>
        </pc:sldMkLst>
      </pc:sldChg>
      <pc:sldChg chg="modNotesTx">
        <pc:chgData name="David Stewart" userId="40cffe60-b158-4416-946b-e9ac5816f94c" providerId="ADAL" clId="{24FA6656-8E31-4BAA-9916-A5E54FACF379}" dt="2024-04-24T08:33:54.017" v="27" actId="20577"/>
        <pc:sldMkLst>
          <pc:docMk/>
          <pc:sldMk cId="3659829867" sldId="460"/>
        </pc:sldMkLst>
      </pc:sldChg>
      <pc:sldChg chg="modNotesTx">
        <pc:chgData name="David Stewart" userId="40cffe60-b158-4416-946b-e9ac5816f94c" providerId="ADAL" clId="{24FA6656-8E31-4BAA-9916-A5E54FACF379}" dt="2024-03-27T15:29:11.664" v="24" actId="20577"/>
        <pc:sldMkLst>
          <pc:docMk/>
          <pc:sldMk cId="1118510521" sldId="476"/>
        </pc:sldMkLst>
      </pc:sldChg>
    </pc:docChg>
  </pc:docChgLst>
  <pc:docChgLst>
    <pc:chgData name="David Stewart" userId="40cffe60-b158-4416-946b-e9ac5816f94c" providerId="ADAL" clId="{A180A611-F74B-4D18-9230-C8D27835C68F}"/>
    <pc:docChg chg="undo custSel addSld delSld modSld modSection">
      <pc:chgData name="David Stewart" userId="40cffe60-b158-4416-946b-e9ac5816f94c" providerId="ADAL" clId="{A180A611-F74B-4D18-9230-C8D27835C68F}" dt="2025-01-15T17:05:49.438" v="474" actId="478"/>
      <pc:docMkLst>
        <pc:docMk/>
      </pc:docMkLst>
      <pc:sldChg chg="del">
        <pc:chgData name="David Stewart" userId="40cffe60-b158-4416-946b-e9ac5816f94c" providerId="ADAL" clId="{A180A611-F74B-4D18-9230-C8D27835C68F}" dt="2025-01-15T14:34:42.795" v="155" actId="47"/>
        <pc:sldMkLst>
          <pc:docMk/>
          <pc:sldMk cId="3995727770" sldId="452"/>
        </pc:sldMkLst>
      </pc:sldChg>
      <pc:sldChg chg="modSp del mod">
        <pc:chgData name="David Stewart" userId="40cffe60-b158-4416-946b-e9ac5816f94c" providerId="ADAL" clId="{A180A611-F74B-4D18-9230-C8D27835C68F}" dt="2025-01-15T14:43:05.893" v="256" actId="47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A180A611-F74B-4D18-9230-C8D27835C68F}" dt="2025-01-15T14:27:43.517" v="23" actId="47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A180A611-F74B-4D18-9230-C8D27835C68F}" dt="2025-01-15T14:29:11.081" v="33" actId="47"/>
        <pc:sldMkLst>
          <pc:docMk/>
          <pc:sldMk cId="1791147809" sldId="475"/>
        </pc:sldMkLst>
      </pc:sldChg>
      <pc:sldChg chg="del">
        <pc:chgData name="David Stewart" userId="40cffe60-b158-4416-946b-e9ac5816f94c" providerId="ADAL" clId="{A180A611-F74B-4D18-9230-C8D27835C68F}" dt="2025-01-15T14:33:31.811" v="79" actId="47"/>
        <pc:sldMkLst>
          <pc:docMk/>
          <pc:sldMk cId="3606307297" sldId="483"/>
        </pc:sldMkLst>
      </pc:sldChg>
      <pc:sldChg chg="modSp del mod">
        <pc:chgData name="David Stewart" userId="40cffe60-b158-4416-946b-e9ac5816f94c" providerId="ADAL" clId="{A180A611-F74B-4D18-9230-C8D27835C68F}" dt="2025-01-15T14:47:58.989" v="364" actId="47"/>
        <pc:sldMkLst>
          <pc:docMk/>
          <pc:sldMk cId="3667373936" sldId="484"/>
        </pc:sldMkLst>
      </pc:sldChg>
      <pc:sldChg chg="modSp del mod">
        <pc:chgData name="David Stewart" userId="40cffe60-b158-4416-946b-e9ac5816f94c" providerId="ADAL" clId="{A180A611-F74B-4D18-9230-C8D27835C68F}" dt="2025-01-15T14:44:50.716" v="299" actId="47"/>
        <pc:sldMkLst>
          <pc:docMk/>
          <pc:sldMk cId="206140279" sldId="485"/>
        </pc:sldMkLst>
      </pc:sldChg>
      <pc:sldChg chg="modSp del mod">
        <pc:chgData name="David Stewart" userId="40cffe60-b158-4416-946b-e9ac5816f94c" providerId="ADAL" clId="{A180A611-F74B-4D18-9230-C8D27835C68F}" dt="2025-01-15T14:36:51.605" v="183" actId="47"/>
        <pc:sldMkLst>
          <pc:docMk/>
          <pc:sldMk cId="804571327" sldId="486"/>
        </pc:sldMkLst>
      </pc:sldChg>
      <pc:sldChg chg="modSp del mod">
        <pc:chgData name="David Stewart" userId="40cffe60-b158-4416-946b-e9ac5816f94c" providerId="ADAL" clId="{A180A611-F74B-4D18-9230-C8D27835C68F}" dt="2025-01-15T14:39:08.080" v="222" actId="47"/>
        <pc:sldMkLst>
          <pc:docMk/>
          <pc:sldMk cId="1069993000" sldId="487"/>
        </pc:sldMkLst>
      </pc:sldChg>
      <pc:sldChg chg="modSp del mod">
        <pc:chgData name="David Stewart" userId="40cffe60-b158-4416-946b-e9ac5816f94c" providerId="ADAL" clId="{A180A611-F74B-4D18-9230-C8D27835C68F}" dt="2025-01-15T14:50:37.394" v="408" actId="47"/>
        <pc:sldMkLst>
          <pc:docMk/>
          <pc:sldMk cId="2941622311" sldId="488"/>
        </pc:sldMkLst>
      </pc:sldChg>
      <pc:sldChg chg="del">
        <pc:chgData name="David Stewart" userId="40cffe60-b158-4416-946b-e9ac5816f94c" providerId="ADAL" clId="{A180A611-F74B-4D18-9230-C8D27835C68F}" dt="2025-01-15T14:46:16.799" v="314" actId="47"/>
        <pc:sldMkLst>
          <pc:docMk/>
          <pc:sldMk cId="1286906155" sldId="489"/>
        </pc:sldMkLst>
      </pc:sldChg>
      <pc:sldChg chg="del">
        <pc:chgData name="David Stewart" userId="40cffe60-b158-4416-946b-e9ac5816f94c" providerId="ADAL" clId="{A180A611-F74B-4D18-9230-C8D27835C68F}" dt="2025-01-15T14:27:07.486" v="20" actId="47"/>
        <pc:sldMkLst>
          <pc:docMk/>
          <pc:sldMk cId="86577676" sldId="490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52:07.072" v="416"/>
        <pc:sldMkLst>
          <pc:docMk/>
          <pc:sldMk cId="2297772065" sldId="2147471654"/>
        </pc:sldMkLst>
      </pc:sldChg>
      <pc:sldChg chg="addSp modSp add mod modAnim modNotesTx">
        <pc:chgData name="David Stewart" userId="40cffe60-b158-4416-946b-e9ac5816f94c" providerId="ADAL" clId="{A180A611-F74B-4D18-9230-C8D27835C68F}" dt="2025-01-15T16:54:49.554" v="463"/>
        <pc:sldMkLst>
          <pc:docMk/>
          <pc:sldMk cId="2263097404" sldId="2147471667"/>
        </pc:sldMkLst>
      </pc:sldChg>
      <pc:sldChg chg="add del">
        <pc:chgData name="David Stewart" userId="40cffe60-b158-4416-946b-e9ac5816f94c" providerId="ADAL" clId="{A180A611-F74B-4D18-9230-C8D27835C68F}" dt="2025-01-15T14:31:40.388" v="67"/>
        <pc:sldMkLst>
          <pc:docMk/>
          <pc:sldMk cId="2095449017" sldId="2147471682"/>
        </pc:sldMkLst>
      </pc:sldChg>
      <pc:sldChg chg="addSp delSp modSp add del mod modAnim modNotesTx">
        <pc:chgData name="David Stewart" userId="40cffe60-b158-4416-946b-e9ac5816f94c" providerId="ADAL" clId="{A180A611-F74B-4D18-9230-C8D27835C68F}" dt="2025-01-15T17:05:49.438" v="474" actId="478"/>
        <pc:sldMkLst>
          <pc:docMk/>
          <pc:sldMk cId="1019083285" sldId="2147471685"/>
        </pc:sldMkLst>
      </pc:sldChg>
      <pc:sldChg chg="addSp delSp modSp add mod setBg modAnim modNotesTx">
        <pc:chgData name="David Stewart" userId="40cffe60-b158-4416-946b-e9ac5816f94c" providerId="ADAL" clId="{A180A611-F74B-4D18-9230-C8D27835C68F}" dt="2025-01-15T16:56:08.481" v="473"/>
        <pc:sldMkLst>
          <pc:docMk/>
          <pc:sldMk cId="1630044264" sldId="2147471706"/>
        </pc:sldMkLst>
      </pc:sldChg>
      <pc:sldChg chg="modSp add mod modTransition modNotesTx">
        <pc:chgData name="David Stewart" userId="40cffe60-b158-4416-946b-e9ac5816f94c" providerId="ADAL" clId="{A180A611-F74B-4D18-9230-C8D27835C68F}" dt="2025-01-15T14:40:34.641" v="234"/>
        <pc:sldMkLst>
          <pc:docMk/>
          <pc:sldMk cId="4166277699" sldId="2147471714"/>
        </pc:sldMkLst>
      </pc:sldChg>
      <pc:sldChg chg="addSp modSp add mod setBg modAnim modNotesTx">
        <pc:chgData name="David Stewart" userId="40cffe60-b158-4416-946b-e9ac5816f94c" providerId="ADAL" clId="{A180A611-F74B-4D18-9230-C8D27835C68F}" dt="2025-01-15T14:36:43.183" v="182"/>
        <pc:sldMkLst>
          <pc:docMk/>
          <pc:sldMk cId="2730135496" sldId="2147471715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52:14.386" v="417"/>
        <pc:sldMkLst>
          <pc:docMk/>
          <pc:sldMk cId="90369799" sldId="2147471726"/>
        </pc:sldMkLst>
      </pc:sldChg>
      <pc:sldChg chg="addSp delSp modSp add del mod delAnim modAnim">
        <pc:chgData name="David Stewart" userId="40cffe60-b158-4416-946b-e9ac5816f94c" providerId="ADAL" clId="{A180A611-F74B-4D18-9230-C8D27835C68F}" dt="2025-01-15T14:40:06.139" v="228" actId="47"/>
        <pc:sldMkLst>
          <pc:docMk/>
          <pc:sldMk cId="914452775" sldId="2147471727"/>
        </pc:sldMkLst>
      </pc:sldChg>
      <pc:sldChg chg="addSp modSp add mod modAnim modNotesTx">
        <pc:chgData name="David Stewart" userId="40cffe60-b158-4416-946b-e9ac5816f94c" providerId="ADAL" clId="{A180A611-F74B-4D18-9230-C8D27835C68F}" dt="2025-01-15T14:52:20.151" v="418"/>
        <pc:sldMkLst>
          <pc:docMk/>
          <pc:sldMk cId="3079309741" sldId="2147471728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45:35.775" v="311" actId="207"/>
        <pc:sldMkLst>
          <pc:docMk/>
          <pc:sldMk cId="3287095068" sldId="2147471729"/>
        </pc:sldMkLst>
      </pc:sldChg>
      <pc:sldChg chg="addSp delSp modSp add mod modTransition modAnim modNotesTx">
        <pc:chgData name="David Stewart" userId="40cffe60-b158-4416-946b-e9ac5816f94c" providerId="ADAL" clId="{A180A611-F74B-4D18-9230-C8D27835C68F}" dt="2025-01-15T15:47:36.897" v="458" actId="207"/>
        <pc:sldMkLst>
          <pc:docMk/>
          <pc:sldMk cId="1507332791" sldId="2147471730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52:28.477" v="422"/>
        <pc:sldMkLst>
          <pc:docMk/>
          <pc:sldMk cId="979459472" sldId="2147471731"/>
        </pc:sldMkLst>
      </pc:sldChg>
      <pc:sldChg chg="addSp delSp modSp add del mod delAnim modAnim">
        <pc:chgData name="David Stewart" userId="40cffe60-b158-4416-946b-e9ac5816f94c" providerId="ADAL" clId="{A180A611-F74B-4D18-9230-C8D27835C68F}" dt="2025-01-15T14:49:05.604" v="372" actId="47"/>
        <pc:sldMkLst>
          <pc:docMk/>
          <pc:sldMk cId="2690463857" sldId="2147471732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50:18.775" v="407"/>
        <pc:sldMkLst>
          <pc:docMk/>
          <pc:sldMk cId="3931677162" sldId="2147471732"/>
        </pc:sldMkLst>
      </pc:sldChg>
      <pc:sldMasterChg chg="delSldLayout">
        <pc:chgData name="David Stewart" userId="40cffe60-b158-4416-946b-e9ac5816f94c" providerId="ADAL" clId="{A180A611-F74B-4D18-9230-C8D27835C68F}" dt="2025-01-15T16:54:46.868" v="462" actId="47"/>
        <pc:sldMasterMkLst>
          <pc:docMk/>
          <pc:sldMasterMk cId="261135038" sldId="2147483648"/>
        </pc:sldMasterMkLst>
        <pc:sldLayoutChg chg="del">
          <pc:chgData name="David Stewart" userId="40cffe60-b158-4416-946b-e9ac5816f94c" providerId="ADAL" clId="{A180A611-F74B-4D18-9230-C8D27835C68F}" dt="2025-01-15T16:54:46.868" v="462" actId="47"/>
          <pc:sldLayoutMkLst>
            <pc:docMk/>
            <pc:sldMasterMk cId="261135038" sldId="2147483648"/>
            <pc:sldLayoutMk cId="2677219927" sldId="2147483715"/>
          </pc:sldLayoutMkLst>
        </pc:sldLayoutChg>
      </pc:sldMasterChg>
    </pc:docChg>
  </pc:docChgLst>
  <pc:docChgLst>
    <pc:chgData name="David Stewart" userId="40cffe60-b158-4416-946b-e9ac5816f94c" providerId="ADAL" clId="{63BB0888-2944-439A-A4FA-FED3301926E4}"/>
    <pc:docChg chg="undo custSel modSld">
      <pc:chgData name="David Stewart" userId="40cffe60-b158-4416-946b-e9ac5816f94c" providerId="ADAL" clId="{63BB0888-2944-439A-A4FA-FED3301926E4}" dt="2025-01-16T16:34:53.052" v="210" actId="113"/>
      <pc:docMkLst>
        <pc:docMk/>
      </pc:docMkLst>
      <pc:sldChg chg="modSp mod modNotesTx">
        <pc:chgData name="David Stewart" userId="40cffe60-b158-4416-946b-e9ac5816f94c" providerId="ADAL" clId="{63BB0888-2944-439A-A4FA-FED3301926E4}" dt="2025-01-16T12:20:35.937" v="26" actId="20577"/>
        <pc:sldMkLst>
          <pc:docMk/>
          <pc:sldMk cId="2297772065" sldId="2147471654"/>
        </pc:sldMkLst>
      </pc:sldChg>
      <pc:sldChg chg="modSp mod modAnim modNotesTx">
        <pc:chgData name="David Stewart" userId="40cffe60-b158-4416-946b-e9ac5816f94c" providerId="ADAL" clId="{63BB0888-2944-439A-A4FA-FED3301926E4}" dt="2025-01-16T12:39:02.837" v="196" actId="20577"/>
        <pc:sldMkLst>
          <pc:docMk/>
          <pc:sldMk cId="2263097404" sldId="2147471667"/>
        </pc:sldMkLst>
      </pc:sldChg>
      <pc:sldChg chg="addSp delSp modSp mod">
        <pc:chgData name="David Stewart" userId="40cffe60-b158-4416-946b-e9ac5816f94c" providerId="ADAL" clId="{63BB0888-2944-439A-A4FA-FED3301926E4}" dt="2025-01-16T12:43:09.675" v="204"/>
        <pc:sldMkLst>
          <pc:docMk/>
          <pc:sldMk cId="1019083285" sldId="2147471685"/>
        </pc:sldMkLst>
      </pc:sldChg>
      <pc:sldChg chg="modSp">
        <pc:chgData name="David Stewart" userId="40cffe60-b158-4416-946b-e9ac5816f94c" providerId="ADAL" clId="{63BB0888-2944-439A-A4FA-FED3301926E4}" dt="2025-01-16T12:35:30.765" v="181" actId="207"/>
        <pc:sldMkLst>
          <pc:docMk/>
          <pc:sldMk cId="1630044264" sldId="2147471706"/>
        </pc:sldMkLst>
      </pc:sldChg>
      <pc:sldChg chg="modSp mod modAnim modNotesTx">
        <pc:chgData name="David Stewart" userId="40cffe60-b158-4416-946b-e9ac5816f94c" providerId="ADAL" clId="{63BB0888-2944-439A-A4FA-FED3301926E4}" dt="2025-01-16T12:29:02.030" v="99" actId="20577"/>
        <pc:sldMkLst>
          <pc:docMk/>
          <pc:sldMk cId="4166277699" sldId="2147471714"/>
        </pc:sldMkLst>
      </pc:sldChg>
      <pc:sldChg chg="modSp mod modAnim modNotesTx">
        <pc:chgData name="David Stewart" userId="40cffe60-b158-4416-946b-e9ac5816f94c" providerId="ADAL" clId="{63BB0888-2944-439A-A4FA-FED3301926E4}" dt="2025-01-16T16:34:53.052" v="210" actId="113"/>
        <pc:sldMkLst>
          <pc:docMk/>
          <pc:sldMk cId="2730135496" sldId="2147471715"/>
        </pc:sldMkLst>
      </pc:sldChg>
      <pc:sldChg chg="modSp mod modAnim modNotesTx">
        <pc:chgData name="David Stewart" userId="40cffe60-b158-4416-946b-e9ac5816f94c" providerId="ADAL" clId="{63BB0888-2944-439A-A4FA-FED3301926E4}" dt="2025-01-16T12:29:04.510" v="100" actId="20577"/>
        <pc:sldMkLst>
          <pc:docMk/>
          <pc:sldMk cId="90369799" sldId="2147471726"/>
        </pc:sldMkLst>
      </pc:sldChg>
      <pc:sldChg chg="modSp mod modAnim modNotesTx">
        <pc:chgData name="David Stewart" userId="40cffe60-b158-4416-946b-e9ac5816f94c" providerId="ADAL" clId="{63BB0888-2944-439A-A4FA-FED3301926E4}" dt="2025-01-16T12:28:59.523" v="98" actId="20577"/>
        <pc:sldMkLst>
          <pc:docMk/>
          <pc:sldMk cId="3079309741" sldId="2147471728"/>
        </pc:sldMkLst>
      </pc:sldChg>
      <pc:sldChg chg="modSp mod modAnim modNotesTx">
        <pc:chgData name="David Stewart" userId="40cffe60-b158-4416-946b-e9ac5816f94c" providerId="ADAL" clId="{63BB0888-2944-439A-A4FA-FED3301926E4}" dt="2025-01-16T12:42:01.431" v="201" actId="13926"/>
        <pc:sldMkLst>
          <pc:docMk/>
          <pc:sldMk cId="3287095068" sldId="2147471729"/>
        </pc:sldMkLst>
      </pc:sldChg>
      <pc:sldChg chg="addSp delSp modSp mod delAnim modAnim modNotesTx">
        <pc:chgData name="David Stewart" userId="40cffe60-b158-4416-946b-e9ac5816f94c" providerId="ADAL" clId="{63BB0888-2944-439A-A4FA-FED3301926E4}" dt="2025-01-16T12:33:06.281" v="170" actId="14429"/>
        <pc:sldMkLst>
          <pc:docMk/>
          <pc:sldMk cId="979459472" sldId="2147471731"/>
        </pc:sldMkLst>
      </pc:sldChg>
      <pc:sldChg chg="modSp mod modNotesTx">
        <pc:chgData name="David Stewart" userId="40cffe60-b158-4416-946b-e9ac5816f94c" providerId="ADAL" clId="{63BB0888-2944-439A-A4FA-FED3301926E4}" dt="2025-01-16T12:37:27.293" v="187" actId="20577"/>
        <pc:sldMkLst>
          <pc:docMk/>
          <pc:sldMk cId="3931677162" sldId="2147471732"/>
        </pc:sldMkLst>
      </pc:sldChg>
    </pc:docChg>
  </pc:docChgLst>
  <pc:docChgLst>
    <pc:chgData name="David Stewart" userId="40cffe60-b158-4416-946b-e9ac5816f94c" providerId="ADAL" clId="{DEA0F1BA-3E21-46E4-B4A8-AE178B07CBEE}"/>
    <pc:docChg chg="undo custSel addSld delSld modSld modMainMaster modSection">
      <pc:chgData name="David Stewart" userId="40cffe60-b158-4416-946b-e9ac5816f94c" providerId="ADAL" clId="{DEA0F1BA-3E21-46E4-B4A8-AE178B07CBEE}" dt="2024-11-15T12:51:08.734" v="2576" actId="47"/>
      <pc:docMkLst>
        <pc:docMk/>
      </pc:docMkLst>
      <pc:sldChg chg="modSp mod modNotes">
        <pc:chgData name="David Stewart" userId="40cffe60-b158-4416-946b-e9ac5816f94c" providerId="ADAL" clId="{DEA0F1BA-3E21-46E4-B4A8-AE178B07CBEE}" dt="2024-11-15T10:45:34.957" v="2373"/>
        <pc:sldMkLst>
          <pc:docMk/>
          <pc:sldMk cId="228962007" sldId="448"/>
        </pc:sldMkLst>
      </pc:sldChg>
      <pc:sldChg chg="addSp modSp mod modAnim modNotesTx">
        <pc:chgData name="David Stewart" userId="40cffe60-b158-4416-946b-e9ac5816f94c" providerId="ADAL" clId="{DEA0F1BA-3E21-46E4-B4A8-AE178B07CBEE}" dt="2024-11-15T11:28:16.818" v="2380" actId="20577"/>
        <pc:sldMkLst>
          <pc:docMk/>
          <pc:sldMk cId="2180195417" sldId="449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44:40.676" v="2365" actId="14429"/>
        <pc:sldMkLst>
          <pc:docMk/>
          <pc:sldMk cId="3233066021" sldId="450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28:58" v="2127"/>
        <pc:sldMkLst>
          <pc:docMk/>
          <pc:sldMk cId="2771803034" sldId="451"/>
        </pc:sldMkLst>
      </pc:sldChg>
      <pc:sldChg chg="modSp mod modNotes">
        <pc:chgData name="David Stewart" userId="40cffe60-b158-4416-946b-e9ac5816f94c" providerId="ADAL" clId="{DEA0F1BA-3E21-46E4-B4A8-AE178B07CBEE}" dt="2024-11-15T10:27:04.635" v="2086"/>
        <pc:sldMkLst>
          <pc:docMk/>
          <pc:sldMk cId="3995727770" sldId="452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9:06.282" v="2128"/>
        <pc:sldMkLst>
          <pc:docMk/>
          <pc:sldMk cId="785257365" sldId="453"/>
        </pc:sldMkLst>
      </pc:sldChg>
      <pc:sldChg chg="modSp modNotes">
        <pc:chgData name="David Stewart" userId="40cffe60-b158-4416-946b-e9ac5816f94c" providerId="ADAL" clId="{DEA0F1BA-3E21-46E4-B4A8-AE178B07CBEE}" dt="2024-11-15T10:30:40.567" v="2150" actId="962"/>
        <pc:sldMkLst>
          <pc:docMk/>
          <pc:sldMk cId="497638434" sldId="456"/>
        </pc:sldMkLst>
      </pc:sldChg>
      <pc:sldChg chg="addSp modSp mod modAnim modNotesTx">
        <pc:chgData name="David Stewart" userId="40cffe60-b158-4416-946b-e9ac5816f94c" providerId="ADAL" clId="{DEA0F1BA-3E21-46E4-B4A8-AE178B07CBEE}" dt="2024-11-15T11:13:48.757" v="2374" actId="113"/>
        <pc:sldMkLst>
          <pc:docMk/>
          <pc:sldMk cId="843798289" sldId="457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33:38.043" v="2189"/>
        <pc:sldMkLst>
          <pc:docMk/>
          <pc:sldMk cId="3659829867" sldId="460"/>
        </pc:sldMkLst>
      </pc:sldChg>
      <pc:sldChg chg="modSp mod modNotes">
        <pc:chgData name="David Stewart" userId="40cffe60-b158-4416-946b-e9ac5816f94c" providerId="ADAL" clId="{DEA0F1BA-3E21-46E4-B4A8-AE178B07CBEE}" dt="2024-11-15T10:32:54.293" v="2178"/>
        <pc:sldMkLst>
          <pc:docMk/>
          <pc:sldMk cId="1853305690" sldId="461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1:34:33.321" v="2388"/>
        <pc:sldMkLst>
          <pc:docMk/>
          <pc:sldMk cId="1974914749" sldId="462"/>
        </pc:sldMkLst>
      </pc:sldChg>
      <pc:sldChg chg="addSp modSp mod modAnim modNotesTx">
        <pc:chgData name="David Stewart" userId="40cffe60-b158-4416-946b-e9ac5816f94c" providerId="ADAL" clId="{DEA0F1BA-3E21-46E4-B4A8-AE178B07CBEE}" dt="2024-11-15T11:34:23.407" v="2383"/>
        <pc:sldMkLst>
          <pc:docMk/>
          <pc:sldMk cId="3903085673" sldId="463"/>
        </pc:sldMkLst>
      </pc:sldChg>
      <pc:sldChg chg="modSp mod">
        <pc:chgData name="David Stewart" userId="40cffe60-b158-4416-946b-e9ac5816f94c" providerId="ADAL" clId="{DEA0F1BA-3E21-46E4-B4A8-AE178B07CBEE}" dt="2024-11-15T10:36:34.421" v="2231"/>
        <pc:sldMkLst>
          <pc:docMk/>
          <pc:sldMk cId="1338720283" sldId="474"/>
        </pc:sldMkLst>
      </pc:sldChg>
      <pc:sldChg chg="modSp mod modNotes">
        <pc:chgData name="David Stewart" userId="40cffe60-b158-4416-946b-e9ac5816f94c" providerId="ADAL" clId="{DEA0F1BA-3E21-46E4-B4A8-AE178B07CBEE}" dt="2024-11-15T10:36:40.280" v="2236"/>
        <pc:sldMkLst>
          <pc:docMk/>
          <pc:sldMk cId="1791147809" sldId="475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2:11.690" v="2054" actId="962"/>
        <pc:sldMkLst>
          <pc:docMk/>
          <pc:sldMk cId="1118510521" sldId="476"/>
        </pc:sldMkLst>
      </pc:sldChg>
      <pc:sldChg chg="modSp modNotes">
        <pc:chgData name="David Stewart" userId="40cffe60-b158-4416-946b-e9ac5816f94c" providerId="ADAL" clId="{DEA0F1BA-3E21-46E4-B4A8-AE178B07CBEE}" dt="2024-11-15T10:22:53.954" v="2056" actId="962"/>
        <pc:sldMkLst>
          <pc:docMk/>
          <pc:sldMk cId="2227199647" sldId="477"/>
        </pc:sldMkLst>
      </pc:sldChg>
      <pc:sldChg chg="new del">
        <pc:chgData name="David Stewart" userId="40cffe60-b158-4416-946b-e9ac5816f94c" providerId="ADAL" clId="{DEA0F1BA-3E21-46E4-B4A8-AE178B07CBEE}" dt="2024-11-15T12:51:08.734" v="2576" actId="47"/>
        <pc:sldMkLst>
          <pc:docMk/>
          <pc:sldMk cId="446068275" sldId="478"/>
        </pc:sldMkLst>
      </pc:sldChg>
      <pc:sldChg chg="addSp modSp add del mod modTransition modAnim">
        <pc:chgData name="David Stewart" userId="40cffe60-b158-4416-946b-e9ac5816f94c" providerId="ADAL" clId="{DEA0F1BA-3E21-46E4-B4A8-AE178B07CBEE}" dt="2024-11-15T10:18:27.332" v="2012" actId="2696"/>
        <pc:sldMkLst>
          <pc:docMk/>
          <pc:sldMk cId="1687905224" sldId="478"/>
        </pc:sldMkLst>
      </pc:sldChg>
      <pc:sldChg chg="new del">
        <pc:chgData name="David Stewart" userId="40cffe60-b158-4416-946b-e9ac5816f94c" providerId="ADAL" clId="{DEA0F1BA-3E21-46E4-B4A8-AE178B07CBEE}" dt="2024-11-15T12:50:44.488" v="2574" actId="47"/>
        <pc:sldMkLst>
          <pc:docMk/>
          <pc:sldMk cId="2620138543" sldId="478"/>
        </pc:sldMkLst>
      </pc:sldChg>
      <pc:sldChg chg="add del">
        <pc:chgData name="David Stewart" userId="40cffe60-b158-4416-946b-e9ac5816f94c" providerId="ADAL" clId="{DEA0F1BA-3E21-46E4-B4A8-AE178B07CBEE}" dt="2024-11-13T16:38:34.864" v="27"/>
        <pc:sldMkLst>
          <pc:docMk/>
          <pc:sldMk cId="2741846978" sldId="478"/>
        </pc:sldMkLst>
      </pc:sldChg>
      <pc:sldChg chg="delSp modSp add del mod modTransition modAnim">
        <pc:chgData name="David Stewart" userId="40cffe60-b158-4416-946b-e9ac5816f94c" providerId="ADAL" clId="{DEA0F1BA-3E21-46E4-B4A8-AE178B07CBEE}" dt="2024-11-15T10:07:51.232" v="1697" actId="47"/>
        <pc:sldMkLst>
          <pc:docMk/>
          <pc:sldMk cId="3597470648" sldId="478"/>
        </pc:sldMkLst>
      </pc:sldChg>
      <pc:sldMasterChg chg="modSldLayout">
        <pc:chgData name="David Stewart" userId="40cffe60-b158-4416-946b-e9ac5816f94c" providerId="ADAL" clId="{DEA0F1BA-3E21-46E4-B4A8-AE178B07CBEE}" dt="2024-11-15T12:49:59.483" v="2572"/>
        <pc:sldMasterMkLst>
          <pc:docMk/>
          <pc:sldMasterMk cId="261135038" sldId="2147483648"/>
        </pc:sldMasterMkLst>
        <pc:sldLayoutChg chg="addSp delSp modSp mod">
          <pc:chgData name="David Stewart" userId="40cffe60-b158-4416-946b-e9ac5816f94c" providerId="ADAL" clId="{DEA0F1BA-3E21-46E4-B4A8-AE178B07CBEE}" dt="2024-11-15T12:47:05.091" v="2539"/>
          <pc:sldLayoutMkLst>
            <pc:docMk/>
            <pc:sldMasterMk cId="261135038" sldId="2147483648"/>
            <pc:sldLayoutMk cId="1412831897" sldId="214748365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19.014" v="2525"/>
          <pc:sldLayoutMkLst>
            <pc:docMk/>
            <pc:sldMasterMk cId="261135038" sldId="2147483648"/>
            <pc:sldLayoutMk cId="628561612" sldId="2147483651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4:54.200" v="2507" actId="962"/>
          <pc:sldLayoutMkLst>
            <pc:docMk/>
            <pc:sldMasterMk cId="261135038" sldId="2147483648"/>
            <pc:sldLayoutMk cId="919318906" sldId="2147483654"/>
          </pc:sldLayoutMkLst>
        </pc:sldLayoutChg>
        <pc:sldLayoutChg chg="modSp">
          <pc:chgData name="David Stewart" userId="40cffe60-b158-4416-946b-e9ac5816f94c" providerId="ADAL" clId="{DEA0F1BA-3E21-46E4-B4A8-AE178B07CBEE}" dt="2024-11-15T12:44:12.329" v="2502" actId="962"/>
          <pc:sldLayoutMkLst>
            <pc:docMk/>
            <pc:sldMasterMk cId="261135038" sldId="2147483648"/>
            <pc:sldLayoutMk cId="806873124" sldId="214748366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5.024" v="2395"/>
          <pc:sldLayoutMkLst>
            <pc:docMk/>
            <pc:sldMasterMk cId="261135038" sldId="2147483648"/>
            <pc:sldLayoutMk cId="3020540761" sldId="2147483664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1.977" v="2399"/>
          <pc:sldLayoutMkLst>
            <pc:docMk/>
            <pc:sldMasterMk cId="261135038" sldId="2147483648"/>
            <pc:sldLayoutMk cId="3892047582" sldId="2147483665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8.642" v="2397"/>
          <pc:sldLayoutMkLst>
            <pc:docMk/>
            <pc:sldMasterMk cId="261135038" sldId="2147483648"/>
            <pc:sldLayoutMk cId="2941813055" sldId="2147483666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1.351" v="2393"/>
          <pc:sldLayoutMkLst>
            <pc:docMk/>
            <pc:sldMasterMk cId="261135038" sldId="2147483648"/>
            <pc:sldLayoutMk cId="3702764229" sldId="2147483667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28.416" v="2526"/>
          <pc:sldLayoutMkLst>
            <pc:docMk/>
            <pc:sldMasterMk cId="261135038" sldId="2147483648"/>
            <pc:sldLayoutMk cId="3737846311" sldId="2147483698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41.140" v="2529"/>
          <pc:sldLayoutMkLst>
            <pc:docMk/>
            <pc:sldMasterMk cId="261135038" sldId="2147483648"/>
            <pc:sldLayoutMk cId="889902981" sldId="214748370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5.786" v="2401"/>
          <pc:sldLayoutMkLst>
            <pc:docMk/>
            <pc:sldMasterMk cId="261135038" sldId="2147483648"/>
            <pc:sldLayoutMk cId="2813583563" sldId="2147483701"/>
          </pc:sldLayoutMkLst>
        </pc:sldLayoutChg>
        <pc:sldLayoutChg chg="modSp mod">
          <pc:chgData name="David Stewart" userId="40cffe60-b158-4416-946b-e9ac5816f94c" providerId="ADAL" clId="{DEA0F1BA-3E21-46E4-B4A8-AE178B07CBEE}" dt="2024-11-15T12:46:04.797" v="2522"/>
          <pc:sldLayoutMkLst>
            <pc:docMk/>
            <pc:sldMasterMk cId="261135038" sldId="2147483648"/>
            <pc:sldLayoutMk cId="3825020515" sldId="2147483705"/>
          </pc:sldLayoutMkLst>
        </pc:sldLayoutChg>
        <pc:sldLayoutChg chg="modSp mod">
          <pc:chgData name="David Stewart" userId="40cffe60-b158-4416-946b-e9ac5816f94c" providerId="ADAL" clId="{DEA0F1BA-3E21-46E4-B4A8-AE178B07CBEE}" dt="2024-11-15T12:49:59.483" v="2572"/>
          <pc:sldLayoutMkLst>
            <pc:docMk/>
            <pc:sldMasterMk cId="261135038" sldId="2147483648"/>
            <pc:sldLayoutMk cId="2803436898" sldId="2147483713"/>
          </pc:sldLayoutMkLst>
        </pc:sldLayoutChg>
      </pc:sldMasterChg>
    </pc:docChg>
  </pc:docChgLst>
  <pc:docChgLst>
    <pc:chgData name="David Stewart" userId="40cffe60-b158-4416-946b-e9ac5816f94c" providerId="ADAL" clId="{6CDB4CA7-6ED8-4282-A0C0-DE50070ABDEB}"/>
    <pc:docChg chg="undo custSel delSld modSld modSection">
      <pc:chgData name="David Stewart" userId="40cffe60-b158-4416-946b-e9ac5816f94c" providerId="ADAL" clId="{6CDB4CA7-6ED8-4282-A0C0-DE50070ABDEB}" dt="2025-01-16T10:12:46.888" v="92" actId="962"/>
      <pc:docMkLst>
        <pc:docMk/>
      </pc:docMkLst>
      <pc:sldChg chg="modSp modNotes">
        <pc:chgData name="David Stewart" userId="40cffe60-b158-4416-946b-e9ac5816f94c" providerId="ADAL" clId="{6CDB4CA7-6ED8-4282-A0C0-DE50070ABDEB}" dt="2025-01-16T08:47:51.480" v="3"/>
        <pc:sldMkLst>
          <pc:docMk/>
          <pc:sldMk cId="2297772065" sldId="2147471654"/>
        </pc:sldMkLst>
      </pc:sldChg>
      <pc:sldChg chg="modNotes">
        <pc:chgData name="David Stewart" userId="40cffe60-b158-4416-946b-e9ac5816f94c" providerId="ADAL" clId="{6CDB4CA7-6ED8-4282-A0C0-DE50070ABDEB}" dt="2025-01-16T08:47:51.480" v="3"/>
        <pc:sldMkLst>
          <pc:docMk/>
          <pc:sldMk cId="2263097404" sldId="2147471667"/>
        </pc:sldMkLst>
      </pc:sldChg>
      <pc:sldChg chg="modNotes">
        <pc:chgData name="David Stewart" userId="40cffe60-b158-4416-946b-e9ac5816f94c" providerId="ADAL" clId="{6CDB4CA7-6ED8-4282-A0C0-DE50070ABDEB}" dt="2025-01-16T08:47:51.480" v="3"/>
        <pc:sldMkLst>
          <pc:docMk/>
          <pc:sldMk cId="1630044264" sldId="2147471706"/>
        </pc:sldMkLst>
      </pc:sldChg>
      <pc:sldChg chg="modSp modNotes">
        <pc:chgData name="David Stewart" userId="40cffe60-b158-4416-946b-e9ac5816f94c" providerId="ADAL" clId="{6CDB4CA7-6ED8-4282-A0C0-DE50070ABDEB}" dt="2025-01-16T08:51:00.879" v="42" actId="20577"/>
        <pc:sldMkLst>
          <pc:docMk/>
          <pc:sldMk cId="4166277699" sldId="2147471714"/>
        </pc:sldMkLst>
      </pc:sldChg>
      <pc:sldChg chg="modSp mod modNotes modNotesTx">
        <pc:chgData name="David Stewart" userId="40cffe60-b158-4416-946b-e9ac5816f94c" providerId="ADAL" clId="{6CDB4CA7-6ED8-4282-A0C0-DE50070ABDEB}" dt="2025-01-16T08:49:34.710" v="28" actId="14429"/>
        <pc:sldMkLst>
          <pc:docMk/>
          <pc:sldMk cId="2730135496" sldId="2147471715"/>
        </pc:sldMkLst>
      </pc:sldChg>
      <pc:sldChg chg="modSp mod modNotes modNotesTx">
        <pc:chgData name="David Stewart" userId="40cffe60-b158-4416-946b-e9ac5816f94c" providerId="ADAL" clId="{6CDB4CA7-6ED8-4282-A0C0-DE50070ABDEB}" dt="2025-01-16T10:12:46.888" v="92" actId="962"/>
        <pc:sldMkLst>
          <pc:docMk/>
          <pc:sldMk cId="90369799" sldId="2147471726"/>
        </pc:sldMkLst>
      </pc:sldChg>
      <pc:sldChg chg="modSp mod modNotes modNotesTx">
        <pc:chgData name="David Stewart" userId="40cffe60-b158-4416-946b-e9ac5816f94c" providerId="ADAL" clId="{6CDB4CA7-6ED8-4282-A0C0-DE50070ABDEB}" dt="2025-01-16T08:51:33.974" v="45" actId="20577"/>
        <pc:sldMkLst>
          <pc:docMk/>
          <pc:sldMk cId="3079309741" sldId="2147471728"/>
        </pc:sldMkLst>
      </pc:sldChg>
      <pc:sldChg chg="addSp delSp modSp mod delAnim modAnim modNotes modNotesTx">
        <pc:chgData name="David Stewart" userId="40cffe60-b158-4416-946b-e9ac5816f94c" providerId="ADAL" clId="{6CDB4CA7-6ED8-4282-A0C0-DE50070ABDEB}" dt="2025-01-16T08:56:23.684" v="91" actId="20577"/>
        <pc:sldMkLst>
          <pc:docMk/>
          <pc:sldMk cId="3287095068" sldId="2147471729"/>
        </pc:sldMkLst>
      </pc:sldChg>
      <pc:sldChg chg="del modNotes">
        <pc:chgData name="David Stewart" userId="40cffe60-b158-4416-946b-e9ac5816f94c" providerId="ADAL" clId="{6CDB4CA7-6ED8-4282-A0C0-DE50070ABDEB}" dt="2025-01-16T08:53:42.847" v="57" actId="47"/>
        <pc:sldMkLst>
          <pc:docMk/>
          <pc:sldMk cId="1507332791" sldId="2147471730"/>
        </pc:sldMkLst>
      </pc:sldChg>
      <pc:sldChg chg="modSp mod modNotes modNotesTx">
        <pc:chgData name="David Stewart" userId="40cffe60-b158-4416-946b-e9ac5816f94c" providerId="ADAL" clId="{6CDB4CA7-6ED8-4282-A0C0-DE50070ABDEB}" dt="2025-01-16T08:54:03.203" v="59"/>
        <pc:sldMkLst>
          <pc:docMk/>
          <pc:sldMk cId="979459472" sldId="2147471731"/>
        </pc:sldMkLst>
      </pc:sldChg>
      <pc:sldChg chg="modSp mod modNotes modNotesTx">
        <pc:chgData name="David Stewart" userId="40cffe60-b158-4416-946b-e9ac5816f94c" providerId="ADAL" clId="{6CDB4CA7-6ED8-4282-A0C0-DE50070ABDEB}" dt="2025-01-16T08:55:33.567" v="85" actId="20577"/>
        <pc:sldMkLst>
          <pc:docMk/>
          <pc:sldMk cId="3931677162" sldId="2147471732"/>
        </pc:sldMkLst>
      </pc:sldChg>
    </pc:docChg>
  </pc:docChgLst>
  <pc:docChgLst>
    <pc:chgData name="David Stewart" userId="40cffe60-b158-4416-946b-e9ac5816f94c" providerId="ADAL" clId="{AE26A7BF-2881-438F-AF73-31C5D43B8E42}"/>
    <pc:docChg chg="undo custSel addSld delSld modSld sldOrd modMainMaster modSection">
      <pc:chgData name="David Stewart" userId="40cffe60-b158-4416-946b-e9ac5816f94c" providerId="ADAL" clId="{AE26A7BF-2881-438F-AF73-31C5D43B8E42}" dt="2024-03-20T12:33:00.953" v="7767" actId="114"/>
      <pc:docMkLst>
        <pc:docMk/>
      </pc:docMkLst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494657112" sldId="31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96077580" sldId="31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66275990" sldId="31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957184854" sldId="319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816066524" sldId="320"/>
        </pc:sldMkLst>
      </pc:sldChg>
      <pc:sldChg chg="modSp del mod">
        <pc:chgData name="David Stewart" userId="40cffe60-b158-4416-946b-e9ac5816f94c" providerId="ADAL" clId="{AE26A7BF-2881-438F-AF73-31C5D43B8E42}" dt="2024-02-12T11:57:35.886" v="4101" actId="2696"/>
        <pc:sldMkLst>
          <pc:docMk/>
          <pc:sldMk cId="3078339001" sldId="332"/>
        </pc:sldMkLst>
      </pc:sldChg>
      <pc:sldChg chg="del">
        <pc:chgData name="David Stewart" userId="40cffe60-b158-4416-946b-e9ac5816f94c" providerId="ADAL" clId="{AE26A7BF-2881-438F-AF73-31C5D43B8E42}" dt="2024-02-09T14:46:58.655" v="0" actId="47"/>
        <pc:sldMkLst>
          <pc:docMk/>
          <pc:sldMk cId="3871860731" sldId="401"/>
        </pc:sldMkLst>
      </pc:sldChg>
      <pc:sldChg chg="modSp del mod">
        <pc:chgData name="David Stewart" userId="40cffe60-b158-4416-946b-e9ac5816f94c" providerId="ADAL" clId="{AE26A7BF-2881-438F-AF73-31C5D43B8E42}" dt="2024-02-14T17:38:36.222" v="7444" actId="47"/>
        <pc:sldMkLst>
          <pc:docMk/>
          <pc:sldMk cId="765425116" sldId="40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98326590" sldId="40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13839741" sldId="406"/>
        </pc:sldMkLst>
      </pc:sldChg>
      <pc:sldChg chg="del">
        <pc:chgData name="David Stewart" userId="40cffe60-b158-4416-946b-e9ac5816f94c" providerId="ADAL" clId="{AE26A7BF-2881-438F-AF73-31C5D43B8E42}" dt="2024-02-09T16:46:13.866" v="3823" actId="47"/>
        <pc:sldMkLst>
          <pc:docMk/>
          <pc:sldMk cId="1906569065" sldId="41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355136653" sldId="41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477766325" sldId="42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174439559" sldId="421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864359058" sldId="445"/>
        </pc:sldMkLst>
      </pc:sldChg>
      <pc:sldChg chg="modSp del mod modNotesTx">
        <pc:chgData name="David Stewart" userId="40cffe60-b158-4416-946b-e9ac5816f94c" providerId="ADAL" clId="{AE26A7BF-2881-438F-AF73-31C5D43B8E42}" dt="2024-02-14T17:38:42.666" v="7445" actId="47"/>
        <pc:sldMkLst>
          <pc:docMk/>
          <pc:sldMk cId="4189757048" sldId="447"/>
        </pc:sldMkLst>
      </pc:sldChg>
      <pc:sldChg chg="addSp modSp mod modNotesTx">
        <pc:chgData name="David Stewart" userId="40cffe60-b158-4416-946b-e9ac5816f94c" providerId="ADAL" clId="{AE26A7BF-2881-438F-AF73-31C5D43B8E42}" dt="2024-02-15T12:50:47.900" v="7489" actId="1076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736855698" sldId="449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48.820" v="7750" actId="20577"/>
        <pc:sldMkLst>
          <pc:docMk/>
          <pc:sldMk cId="2180195417" sldId="449"/>
        </pc:sldMkLst>
      </pc:sldChg>
      <pc:sldChg chg="addSp delSp modSp add mod ord addAnim delAnim modAnim modNotesTx">
        <pc:chgData name="David Stewart" userId="40cffe60-b158-4416-946b-e9ac5816f94c" providerId="ADAL" clId="{AE26A7BF-2881-438F-AF73-31C5D43B8E42}" dt="2024-02-12T14:31:52.931" v="5494" actId="20577"/>
        <pc:sldMkLst>
          <pc:docMk/>
          <pc:sldMk cId="3233066021" sldId="450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26.912" v="7745" actId="114"/>
        <pc:sldMkLst>
          <pc:docMk/>
          <pc:sldMk cId="2771803034" sldId="451"/>
        </pc:sldMkLst>
      </pc:sldChg>
      <pc:sldChg chg="addSp delSp modSp new del mod delAnim modAnim">
        <pc:chgData name="David Stewart" userId="40cffe60-b158-4416-946b-e9ac5816f94c" providerId="ADAL" clId="{AE26A7BF-2881-438F-AF73-31C5D43B8E42}" dt="2024-02-09T15:18:29.645" v="916" actId="47"/>
        <pc:sldMkLst>
          <pc:docMk/>
          <pc:sldMk cId="2954964418" sldId="45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118510521" sldId="452"/>
        </pc:sldMkLst>
      </pc:sldChg>
      <pc:sldChg chg="modSp new del mod">
        <pc:chgData name="David Stewart" userId="40cffe60-b158-4416-946b-e9ac5816f94c" providerId="ADAL" clId="{AE26A7BF-2881-438F-AF73-31C5D43B8E42}" dt="2024-02-09T15:37:25.655" v="1608" actId="47"/>
        <pc:sldMkLst>
          <pc:docMk/>
          <pc:sldMk cId="3527825513" sldId="452"/>
        </pc:sldMkLst>
      </pc:sldChg>
      <pc:sldChg chg="addSp delSp modSp new mod ord modTransition delAnim modAnim modNotesTx">
        <pc:chgData name="David Stewart" userId="40cffe60-b158-4416-946b-e9ac5816f94c" providerId="ADAL" clId="{AE26A7BF-2881-438F-AF73-31C5D43B8E42}" dt="2024-02-15T14:45:47.544" v="7562" actId="20577"/>
        <pc:sldMkLst>
          <pc:docMk/>
          <pc:sldMk cId="3995727770" sldId="452"/>
        </pc:sldMkLst>
      </pc:sldChg>
      <pc:sldChg chg="addSp delSp modSp add mod ord modTransition delAnim modAnim modNotesTx">
        <pc:chgData name="David Stewart" userId="40cffe60-b158-4416-946b-e9ac5816f94c" providerId="ADAL" clId="{AE26A7BF-2881-438F-AF73-31C5D43B8E42}" dt="2024-03-20T12:31:07.757" v="7740" actId="12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227199647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533375257" sldId="455"/>
        </pc:sldMkLst>
      </pc:sldChg>
      <pc:sldChg chg="modSp add del mod ord modNotesTx">
        <pc:chgData name="David Stewart" userId="40cffe60-b158-4416-946b-e9ac5816f94c" providerId="ADAL" clId="{AE26A7BF-2881-438F-AF73-31C5D43B8E42}" dt="2024-02-15T15:21:37.873" v="7575" actId="20577"/>
        <pc:sldMkLst>
          <pc:docMk/>
          <pc:sldMk cId="497638434" sldId="456"/>
        </pc:sldMkLst>
      </pc:sldChg>
      <pc:sldChg chg="addSp delSp modSp add del mod ord addAnim delAnim modAnim modShow modNotesTx">
        <pc:chgData name="David Stewart" userId="40cffe60-b158-4416-946b-e9ac5816f94c" providerId="ADAL" clId="{AE26A7BF-2881-438F-AF73-31C5D43B8E42}" dt="2024-03-20T12:30:26.897" v="7728" actId="114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61701368" sldId="45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150464933" sldId="459"/>
        </pc:sldMkLst>
      </pc:sldChg>
      <pc:sldChg chg="addSp delSp modSp add del mod ord modAnim modNotesTx">
        <pc:chgData name="David Stewart" userId="40cffe60-b158-4416-946b-e9ac5816f94c" providerId="ADAL" clId="{AE26A7BF-2881-438F-AF73-31C5D43B8E42}" dt="2024-03-20T12:30:37.576" v="7729" actId="114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98400271" sldId="461"/>
        </pc:sldMkLst>
      </pc:sldChg>
      <pc:sldChg chg="addSp delSp modSp new mod modAnim modNotesTx">
        <pc:chgData name="David Stewart" userId="40cffe60-b158-4416-946b-e9ac5816f94c" providerId="ADAL" clId="{AE26A7BF-2881-438F-AF73-31C5D43B8E42}" dt="2024-02-15T14:34:58.483" v="7516" actId="20577"/>
        <pc:sldMkLst>
          <pc:docMk/>
          <pc:sldMk cId="1853305690" sldId="461"/>
        </pc:sldMkLst>
      </pc:sldChg>
      <pc:sldChg chg="addSp delSp modSp add mod ord modAnim modNotesTx">
        <pc:chgData name="David Stewart" userId="40cffe60-b158-4416-946b-e9ac5816f94c" providerId="ADAL" clId="{AE26A7BF-2881-438F-AF73-31C5D43B8E42}" dt="2024-03-20T12:33:00.953" v="7767" actId="114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16881565" sldId="462"/>
        </pc:sldMkLst>
      </pc:sldChg>
      <pc:sldChg chg="addSp delSp modSp new mod modAnim modNotesTx">
        <pc:chgData name="David Stewart" userId="40cffe60-b158-4416-946b-e9ac5816f94c" providerId="ADAL" clId="{AE26A7BF-2881-438F-AF73-31C5D43B8E42}" dt="2024-03-20T12:32:43.704" v="7766" actId="114"/>
        <pc:sldMkLst>
          <pc:docMk/>
          <pc:sldMk cId="3903085673" sldId="46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609045087" sldId="464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06642761" sldId="465"/>
        </pc:sldMkLst>
      </pc:sldChg>
      <pc:sldChg chg="del">
        <pc:chgData name="David Stewart" userId="40cffe60-b158-4416-946b-e9ac5816f94c" providerId="ADAL" clId="{AE26A7BF-2881-438F-AF73-31C5D43B8E42}" dt="2024-02-09T14:47:03.396" v="1" actId="47"/>
        <pc:sldMkLst>
          <pc:docMk/>
          <pc:sldMk cId="2663203925" sldId="466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34087526" sldId="467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645495936" sldId="46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33877345" sldId="47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60879154" sldId="472"/>
        </pc:sldMkLst>
      </pc:sldChg>
      <pc:sldChg chg="addSp delSp modSp add del mod ord">
        <pc:chgData name="David Stewart" userId="40cffe60-b158-4416-946b-e9ac5816f94c" providerId="ADAL" clId="{AE26A7BF-2881-438F-AF73-31C5D43B8E42}" dt="2024-02-09T16:46:29.215" v="3825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40515920" sldId="475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2-15T17:42:21.812" v="7622" actId="207"/>
        <pc:sldMkLst>
          <pc:docMk/>
          <pc:sldMk cId="1791147809" sldId="475"/>
        </pc:sldMkLst>
      </pc:sldChg>
      <pc:sldChg chg="addSp modSp add mod modAnim modNotesTx">
        <pc:chgData name="David Stewart" userId="40cffe60-b158-4416-946b-e9ac5816f94c" providerId="ADAL" clId="{AE26A7BF-2881-438F-AF73-31C5D43B8E42}" dt="2024-03-20T12:31:38.825" v="7746" actId="114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57238038" sldId="476"/>
        </pc:sldMkLst>
      </pc:sldChg>
      <pc:sldChg chg="addSp modSp add modAnim modNotesTx">
        <pc:chgData name="David Stewart" userId="40cffe60-b158-4416-946b-e9ac5816f94c" providerId="ADAL" clId="{AE26A7BF-2881-438F-AF73-31C5D43B8E42}" dt="2024-02-12T14:31:36.922" v="5484" actId="20577"/>
        <pc:sldMkLst>
          <pc:docMk/>
          <pc:sldMk cId="2227199647" sldId="477"/>
        </pc:sldMkLst>
      </pc:sldChg>
      <pc:sldMasterChg chg="modSldLayout">
        <pc:chgData name="David Stewart" userId="40cffe60-b158-4416-946b-e9ac5816f94c" providerId="ADAL" clId="{AE26A7BF-2881-438F-AF73-31C5D43B8E42}" dt="2024-02-09T15:18:43.055" v="917"/>
        <pc:sldMasterMkLst>
          <pc:docMk/>
          <pc:sldMasterMk cId="261135038" sldId="2147483648"/>
        </pc:sldMasterMkLst>
        <pc:sldLayoutChg chg="addSp modSp">
          <pc:chgData name="David Stewart" userId="40cffe60-b158-4416-946b-e9ac5816f94c" providerId="ADAL" clId="{AE26A7BF-2881-438F-AF73-31C5D43B8E42}" dt="2024-02-09T15:18:43.055" v="917"/>
          <pc:sldLayoutMkLst>
            <pc:docMk/>
            <pc:sldMasterMk cId="261135038" sldId="2147483648"/>
            <pc:sldLayoutMk cId="3825020515" sldId="2147483705"/>
          </pc:sldLayoutMkLst>
        </pc:sldLayoutChg>
      </pc:sldMasterChg>
    </pc:docChg>
  </pc:docChgLst>
  <pc:docChgLst>
    <pc:chgData name="David Stewart" userId="40cffe60-b158-4416-946b-e9ac5816f94c" providerId="ADAL" clId="{72C71277-DB9F-4385-99A4-84AB3507EC67}"/>
    <pc:docChg chg="undo custSel addSld delSld modSld modMainMaster delSection modSection">
      <pc:chgData name="David Stewart" userId="40cffe60-b158-4416-946b-e9ac5816f94c" providerId="ADAL" clId="{72C71277-DB9F-4385-99A4-84AB3507EC67}" dt="2024-12-16T13:52:34.768" v="214" actId="20577"/>
      <pc:docMkLst>
        <pc:docMk/>
      </pc:docMkLst>
      <pc:sldChg chg="addSp delSp modSp add del mod">
        <pc:chgData name="David Stewart" userId="40cffe60-b158-4416-946b-e9ac5816f94c" providerId="ADAL" clId="{72C71277-DB9F-4385-99A4-84AB3507EC67}" dt="2024-11-26T15:11:49.533" v="177" actId="47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2180195417" sldId="449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3233066021" sldId="450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2771803034" sldId="451"/>
        </pc:sldMkLst>
      </pc:sldChg>
      <pc:sldChg chg="add del">
        <pc:chgData name="David Stewart" userId="40cffe60-b158-4416-946b-e9ac5816f94c" providerId="ADAL" clId="{72C71277-DB9F-4385-99A4-84AB3507EC67}" dt="2024-11-15T12:57:55.030" v="1"/>
        <pc:sldMkLst>
          <pc:docMk/>
          <pc:sldMk cId="3995727770" sldId="452"/>
        </pc:sldMkLst>
      </pc:sldChg>
      <pc:sldChg chg="add del modAnim">
        <pc:chgData name="David Stewart" userId="40cffe60-b158-4416-946b-e9ac5816f94c" providerId="ADAL" clId="{72C71277-DB9F-4385-99A4-84AB3507EC67}" dt="2024-11-26T13:31:37.986" v="148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497638434" sldId="456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1853305690" sldId="461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3903085673" sldId="463"/>
        </pc:sldMkLst>
      </pc:sldChg>
      <pc:sldChg chg="addSp delSp modSp add del mod">
        <pc:chgData name="David Stewart" userId="40cffe60-b158-4416-946b-e9ac5816f94c" providerId="ADAL" clId="{72C71277-DB9F-4385-99A4-84AB3507EC67}" dt="2024-11-15T17:16:19.319" v="48"/>
        <pc:sldMkLst>
          <pc:docMk/>
          <pc:sldMk cId="1338720283" sldId="474"/>
        </pc:sldMkLst>
      </pc:sldChg>
      <pc:sldChg chg="addSp delSp modSp add del mod">
        <pc:chgData name="David Stewart" userId="40cffe60-b158-4416-946b-e9ac5816f94c" providerId="ADAL" clId="{72C71277-DB9F-4385-99A4-84AB3507EC67}" dt="2024-11-15T17:12:43.136" v="42" actId="29295"/>
        <pc:sldMkLst>
          <pc:docMk/>
          <pc:sldMk cId="1791147809" sldId="475"/>
        </pc:sldMkLst>
      </pc:sldChg>
      <pc:sldChg chg="add del">
        <pc:chgData name="David Stewart" userId="40cffe60-b158-4416-946b-e9ac5816f94c" providerId="ADAL" clId="{72C71277-DB9F-4385-99A4-84AB3507EC67}" dt="2024-11-26T13:22:32.302" v="63" actId="47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2227199647" sldId="477"/>
        </pc:sldMkLst>
      </pc:sldChg>
      <pc:sldChg chg="add del">
        <pc:chgData name="David Stewart" userId="40cffe60-b158-4416-946b-e9ac5816f94c" providerId="ADAL" clId="{72C71277-DB9F-4385-99A4-84AB3507EC67}" dt="2024-11-26T13:21:57.650" v="56" actId="47"/>
        <pc:sldMkLst>
          <pc:docMk/>
          <pc:sldMk cId="3999146821" sldId="478"/>
        </pc:sldMkLst>
      </pc:sldChg>
      <pc:sldChg chg="add del">
        <pc:chgData name="David Stewart" userId="40cffe60-b158-4416-946b-e9ac5816f94c" providerId="ADAL" clId="{72C71277-DB9F-4385-99A4-84AB3507EC67}" dt="2024-11-26T13:24:28.888" v="84" actId="47"/>
        <pc:sldMkLst>
          <pc:docMk/>
          <pc:sldMk cId="2708538371" sldId="482"/>
        </pc:sldMkLst>
      </pc:sldChg>
      <pc:sldChg chg="add">
        <pc:chgData name="David Stewart" userId="40cffe60-b158-4416-946b-e9ac5816f94c" providerId="ADAL" clId="{72C71277-DB9F-4385-99A4-84AB3507EC67}" dt="2024-11-15T12:57:55.030" v="1"/>
        <pc:sldMkLst>
          <pc:docMk/>
          <pc:sldMk cId="3606307297" sldId="483"/>
        </pc:sldMkLst>
      </pc:sldChg>
      <pc:sldChg chg="addSp delSp modSp add mod modAnim">
        <pc:chgData name="David Stewart" userId="40cffe60-b158-4416-946b-e9ac5816f94c" providerId="ADAL" clId="{72C71277-DB9F-4385-99A4-84AB3507EC67}" dt="2024-11-26T13:31:50.399" v="150"/>
        <pc:sldMkLst>
          <pc:docMk/>
          <pc:sldMk cId="3667373936" sldId="484"/>
        </pc:sldMkLst>
      </pc:sldChg>
      <pc:sldChg chg="addSp delSp modSp add mod delAnim modAnim modNotesTx">
        <pc:chgData name="David Stewart" userId="40cffe60-b158-4416-946b-e9ac5816f94c" providerId="ADAL" clId="{72C71277-DB9F-4385-99A4-84AB3507EC67}" dt="2024-12-16T13:51:44.781" v="182"/>
        <pc:sldMkLst>
          <pc:docMk/>
          <pc:sldMk cId="206140279" sldId="485"/>
        </pc:sldMkLst>
      </pc:sldChg>
      <pc:sldChg chg="addSp delSp modSp add mod delAnim modAnim">
        <pc:chgData name="David Stewart" userId="40cffe60-b158-4416-946b-e9ac5816f94c" providerId="ADAL" clId="{72C71277-DB9F-4385-99A4-84AB3507EC67}" dt="2024-11-26T13:30:40.832" v="145"/>
        <pc:sldMkLst>
          <pc:docMk/>
          <pc:sldMk cId="804571327" sldId="486"/>
        </pc:sldMkLst>
      </pc:sldChg>
      <pc:sldChg chg="addSp delSp modSp add mod delAnim modAnim">
        <pc:chgData name="David Stewart" userId="40cffe60-b158-4416-946b-e9ac5816f94c" providerId="ADAL" clId="{72C71277-DB9F-4385-99A4-84AB3507EC67}" dt="2024-11-26T13:30:43.432" v="146"/>
        <pc:sldMkLst>
          <pc:docMk/>
          <pc:sldMk cId="1069993000" sldId="487"/>
        </pc:sldMkLst>
      </pc:sldChg>
      <pc:sldChg chg="addSp delSp modSp add mod delAnim modAnim">
        <pc:chgData name="David Stewart" userId="40cffe60-b158-4416-946b-e9ac5816f94c" providerId="ADAL" clId="{72C71277-DB9F-4385-99A4-84AB3507EC67}" dt="2024-11-26T13:31:55.451" v="151"/>
        <pc:sldMkLst>
          <pc:docMk/>
          <pc:sldMk cId="2941622311" sldId="488"/>
        </pc:sldMkLst>
      </pc:sldChg>
      <pc:sldChg chg="addSp delSp modSp add del mod modTransition">
        <pc:chgData name="David Stewart" userId="40cffe60-b158-4416-946b-e9ac5816f94c" providerId="ADAL" clId="{72C71277-DB9F-4385-99A4-84AB3507EC67}" dt="2024-11-26T13:27:00.181" v="105" actId="2696"/>
        <pc:sldMkLst>
          <pc:docMk/>
          <pc:sldMk cId="1217280231" sldId="489"/>
        </pc:sldMkLst>
      </pc:sldChg>
      <pc:sldChg chg="addSp delSp modSp add mod modTransition modAnim modNotesTx">
        <pc:chgData name="David Stewart" userId="40cffe60-b158-4416-946b-e9ac5816f94c" providerId="ADAL" clId="{72C71277-DB9F-4385-99A4-84AB3507EC67}" dt="2024-12-16T13:52:34.768" v="214" actId="20577"/>
        <pc:sldMkLst>
          <pc:docMk/>
          <pc:sldMk cId="1286906155" sldId="489"/>
        </pc:sldMkLst>
      </pc:sldChg>
      <pc:sldChg chg="addSp delSp modSp add mod modAnim">
        <pc:chgData name="David Stewart" userId="40cffe60-b158-4416-946b-e9ac5816f94c" providerId="ADAL" clId="{72C71277-DB9F-4385-99A4-84AB3507EC67}" dt="2024-11-28T09:53:00.608" v="181"/>
        <pc:sldMkLst>
          <pc:docMk/>
          <pc:sldMk cId="86577676" sldId="490"/>
        </pc:sldMkLst>
      </pc:sldChg>
      <pc:sldMasterChg chg="modSldLayout">
        <pc:chgData name="David Stewart" userId="40cffe60-b158-4416-946b-e9ac5816f94c" providerId="ADAL" clId="{72C71277-DB9F-4385-99A4-84AB3507EC67}" dt="2024-11-15T16:02:23.695" v="36" actId="207"/>
        <pc:sldMasterMkLst>
          <pc:docMk/>
          <pc:sldMasterMk cId="261135038" sldId="2147483648"/>
        </pc:sldMasterMkLst>
        <pc:sldLayoutChg chg="modSp mod">
          <pc:chgData name="David Stewart" userId="40cffe60-b158-4416-946b-e9ac5816f94c" providerId="ADAL" clId="{72C71277-DB9F-4385-99A4-84AB3507EC67}" dt="2024-11-15T16:02:23.695" v="36" actId="207"/>
          <pc:sldLayoutMkLst>
            <pc:docMk/>
            <pc:sldMasterMk cId="261135038" sldId="2147483648"/>
            <pc:sldLayoutMk cId="628561612" sldId="2147483651"/>
          </pc:sldLayoutMkLst>
        </pc:sldLayoutChg>
      </pc:sldMasterChg>
    </pc:docChg>
  </pc:docChgLst>
  <pc:docChgLst>
    <pc:chgData name="David Stewart" userId="40cffe60-b158-4416-946b-e9ac5816f94c" providerId="ADAL" clId="{B3229B66-E664-4FFA-A223-3830FD557B01}"/>
    <pc:docChg chg="custSel modSld modMainMaster">
      <pc:chgData name="David Stewart" userId="40cffe60-b158-4416-946b-e9ac5816f94c" providerId="ADAL" clId="{B3229B66-E664-4FFA-A223-3830FD557B01}" dt="2025-02-26T16:34:02.508" v="224" actId="33935"/>
      <pc:docMkLst>
        <pc:docMk/>
      </pc:docMkLst>
      <pc:sldChg chg="addSp delSp modSp mod modAnim">
        <pc:chgData name="David Stewart" userId="40cffe60-b158-4416-946b-e9ac5816f94c" providerId="ADAL" clId="{B3229B66-E664-4FFA-A223-3830FD557B01}" dt="2025-01-23T15:49:55.016" v="122"/>
        <pc:sldMkLst>
          <pc:docMk/>
          <pc:sldMk cId="2297772065" sldId="2147471654"/>
        </pc:sldMkLst>
      </pc:sldChg>
      <pc:sldChg chg="addSp modSp mod">
        <pc:chgData name="David Stewart" userId="40cffe60-b158-4416-946b-e9ac5816f94c" providerId="ADAL" clId="{B3229B66-E664-4FFA-A223-3830FD557B01}" dt="2025-01-23T07:43:23.183" v="35" actId="14826"/>
        <pc:sldMkLst>
          <pc:docMk/>
          <pc:sldMk cId="2263097404" sldId="2147471667"/>
        </pc:sldMkLst>
      </pc:sldChg>
      <pc:sldChg chg="modSp mod modAnim modNotesTx">
        <pc:chgData name="David Stewart" userId="40cffe60-b158-4416-946b-e9ac5816f94c" providerId="ADAL" clId="{B3229B66-E664-4FFA-A223-3830FD557B01}" dt="2025-01-23T15:41:57.772" v="113"/>
        <pc:sldMkLst>
          <pc:docMk/>
          <pc:sldMk cId="1630044264" sldId="2147471706"/>
        </pc:sldMkLst>
      </pc:sldChg>
      <pc:sldChg chg="modSp mod modAnim">
        <pc:chgData name="David Stewart" userId="40cffe60-b158-4416-946b-e9ac5816f94c" providerId="ADAL" clId="{B3229B66-E664-4FFA-A223-3830FD557B01}" dt="2025-02-26T16:31:03.856" v="200"/>
        <pc:sldMkLst>
          <pc:docMk/>
          <pc:sldMk cId="4166277699" sldId="2147471714"/>
        </pc:sldMkLst>
      </pc:sldChg>
      <pc:sldChg chg="modSp mod">
        <pc:chgData name="David Stewart" userId="40cffe60-b158-4416-946b-e9ac5816f94c" providerId="ADAL" clId="{B3229B66-E664-4FFA-A223-3830FD557B01}" dt="2025-02-26T16:25:38.742" v="133" actId="33935"/>
        <pc:sldMkLst>
          <pc:docMk/>
          <pc:sldMk cId="2730135496" sldId="2147471715"/>
        </pc:sldMkLst>
      </pc:sldChg>
      <pc:sldChg chg="modSp">
        <pc:chgData name="David Stewart" userId="40cffe60-b158-4416-946b-e9ac5816f94c" providerId="ADAL" clId="{B3229B66-E664-4FFA-A223-3830FD557B01}" dt="2025-01-23T07:44:25.839" v="45" actId="14826"/>
        <pc:sldMkLst>
          <pc:docMk/>
          <pc:sldMk cId="90369799" sldId="2147471726"/>
        </pc:sldMkLst>
      </pc:sldChg>
      <pc:sldChg chg="addSp delSp modSp mod modAnim">
        <pc:chgData name="David Stewart" userId="40cffe60-b158-4416-946b-e9ac5816f94c" providerId="ADAL" clId="{B3229B66-E664-4FFA-A223-3830FD557B01}" dt="2025-02-26T16:31:51.796" v="214" actId="33935"/>
        <pc:sldMkLst>
          <pc:docMk/>
          <pc:sldMk cId="3079309741" sldId="2147471728"/>
        </pc:sldMkLst>
      </pc:sldChg>
      <pc:sldChg chg="modSp modNotesTx">
        <pc:chgData name="David Stewart" userId="40cffe60-b158-4416-946b-e9ac5816f94c" providerId="ADAL" clId="{B3229B66-E664-4FFA-A223-3830FD557B01}" dt="2025-01-23T15:37:37.770" v="69" actId="20577"/>
        <pc:sldMkLst>
          <pc:docMk/>
          <pc:sldMk cId="3287095068" sldId="2147471729"/>
        </pc:sldMkLst>
      </pc:sldChg>
      <pc:sldChg chg="modSp">
        <pc:chgData name="David Stewart" userId="40cffe60-b158-4416-946b-e9ac5816f94c" providerId="ADAL" clId="{B3229B66-E664-4FFA-A223-3830FD557B01}" dt="2025-01-23T07:44:56.134" v="49" actId="14826"/>
        <pc:sldMkLst>
          <pc:docMk/>
          <pc:sldMk cId="979459472" sldId="2147471731"/>
        </pc:sldMkLst>
      </pc:sldChg>
      <pc:sldChg chg="modSp mod modAnim modNotesTx">
        <pc:chgData name="David Stewart" userId="40cffe60-b158-4416-946b-e9ac5816f94c" providerId="ADAL" clId="{B3229B66-E664-4FFA-A223-3830FD557B01}" dt="2025-02-26T16:34:02.508" v="224" actId="33935"/>
        <pc:sldMkLst>
          <pc:docMk/>
          <pc:sldMk cId="3931677162" sldId="2147471732"/>
        </pc:sldMkLst>
      </pc:sldChg>
      <pc:sldMasterChg chg="modSldLayout">
        <pc:chgData name="David Stewart" userId="40cffe60-b158-4416-946b-e9ac5816f94c" providerId="ADAL" clId="{B3229B66-E664-4FFA-A223-3830FD557B01}" dt="2025-01-17T12:14:28.343" v="33" actId="14430"/>
        <pc:sldMasterMkLst>
          <pc:docMk/>
          <pc:sldMasterMk cId="261135038" sldId="2147483648"/>
        </pc:sldMasterMkLst>
        <pc:sldLayoutChg chg="modSp mod">
          <pc:chgData name="David Stewart" userId="40cffe60-b158-4416-946b-e9ac5816f94c" providerId="ADAL" clId="{B3229B66-E664-4FFA-A223-3830FD557B01}" dt="2025-01-17T12:14:28.343" v="33" actId="14430"/>
          <pc:sldLayoutMkLst>
            <pc:docMk/>
            <pc:sldMasterMk cId="261135038" sldId="2147483648"/>
            <pc:sldLayoutMk cId="265979257" sldId="2147483714"/>
          </pc:sldLayoutMkLst>
        </pc:sldLayoutChg>
      </pc:sldMasterChg>
    </pc:docChg>
  </pc:docChgLst>
  <pc:docChgLst>
    <pc:chgData name="David Stewart" userId="40cffe60-b158-4416-946b-e9ac5816f94c" providerId="ADAL" clId="{0DFA6C3A-94B9-4351-92C9-17592514A878}"/>
    <pc:docChg chg="custSel modSld">
      <pc:chgData name="David Stewart" userId="40cffe60-b158-4416-946b-e9ac5816f94c" providerId="ADAL" clId="{0DFA6C3A-94B9-4351-92C9-17592514A878}" dt="2025-08-29T14:33:40.818" v="2"/>
      <pc:docMkLst>
        <pc:docMk/>
      </pc:docMkLst>
      <pc:sldChg chg="addSp delSp modSp mod">
        <pc:chgData name="David Stewart" userId="40cffe60-b158-4416-946b-e9ac5816f94c" providerId="ADAL" clId="{0DFA6C3A-94B9-4351-92C9-17592514A878}" dt="2025-08-29T14:33:40.818" v="2"/>
        <pc:sldMkLst>
          <pc:docMk/>
          <pc:sldMk cId="2297772065" sldId="2147471654"/>
        </pc:sldMkLst>
        <pc:picChg chg="add mod">
          <ac:chgData name="David Stewart" userId="40cffe60-b158-4416-946b-e9ac5816f94c" providerId="ADAL" clId="{0DFA6C3A-94B9-4351-92C9-17592514A878}" dt="2025-08-29T14:33:40.818" v="2"/>
          <ac:picMkLst>
            <pc:docMk/>
            <pc:sldMk cId="2297772065" sldId="2147471654"/>
            <ac:picMk id="2" creationId="{2EC9AB3F-E50B-63EA-A59E-D2D25211816C}"/>
          </ac:picMkLst>
        </pc:picChg>
        <pc:picChg chg="del">
          <ac:chgData name="David Stewart" userId="40cffe60-b158-4416-946b-e9ac5816f94c" providerId="ADAL" clId="{0DFA6C3A-94B9-4351-92C9-17592514A878}" dt="2025-08-29T14:33:37.308" v="0" actId="478"/>
          <ac:picMkLst>
            <pc:docMk/>
            <pc:sldMk cId="2297772065" sldId="2147471654"/>
            <ac:picMk id="15" creationId="{1916D527-BF40-6E57-189A-CCFF0DEBBD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F9641-6839-9001-8432-59A610A856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54DDC-43AF-845F-647A-8D3D064FB4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D632-21D5-4ED9-8348-796E61E19130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0EB7F-E1F9-AEB4-C5EA-D7F39F9FA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D58D5-F1BB-12B5-14EA-392C64ED1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E80B-8005-4224-9F6D-A55309DA7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5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54F61-EEB4-46B2-A7E2-4520DEE85A64}" type="datetimeFigureOut">
              <a:rPr lang="en-GB" smtClean="0"/>
              <a:t>29/08/2025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AAB2-0019-4156-B2C5-EBC3259D8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0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problem-solving-step-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teamwork-step-4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killsbuilder.org/universal-framework-steps/problem-solving-step-3" TargetMode="External"/><Relationship Id="rId4" Type="http://schemas.openxmlformats.org/officeDocument/2006/relationships/hyperlink" Target="https://www.skillsbuilder.org/universal-framework-steps/aiming-high-step-4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aiming-high-step-4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teamwork-step-4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Nodiadau’r Athro:</a:t>
            </a: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u="none" noProof="0" dirty="0"/>
              <a:t>Wythnos 2: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u="none" noProof="0" dirty="0"/>
              <a:t>Mae’r cyflwyniad PowerPoint hwn yn darparu…</a:t>
            </a:r>
            <a:br>
              <a:rPr lang="cy-GB" sz="1200" u="sng" noProof="0" dirty="0"/>
            </a:br>
            <a:endParaRPr lang="cy-GB" sz="1200" noProof="0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Nodyn atgoffa am y tasgau y bydd angen i’r disgyblion feddwl amdanynt a’u cwblhau’r wythnos honno, ynghyd â rhestr o’r adnoddau fydd yn eu helpu nhw.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Gweithgaredd sy’n gysylltiedig â’r tasgau ar gyfer yr wythnos honno, i’w helpu i lwyddo.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Sylwch: </a:t>
            </a:r>
            <a:r>
              <a:rPr lang="cy-GB" sz="1200" noProof="0" dirty="0"/>
              <a:t>Yn dibynnu ar faint o amser sydd gennych cyn yr her, efallai byddwch chi am wneud rhai o’r gweithgareddau rhagarweiniol yn gynt.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8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Nodiadau’r</a:t>
            </a:r>
            <a:r>
              <a:rPr lang="en-GB" b="1" dirty="0"/>
              <a:t> </a:t>
            </a:r>
            <a:r>
              <a:rPr lang="en-GB" b="1" dirty="0" err="1"/>
              <a:t>Athro</a:t>
            </a:r>
            <a:r>
              <a:rPr lang="en-GB" b="1" dirty="0"/>
              <a:t>:</a:t>
            </a:r>
          </a:p>
          <a:p>
            <a:endParaRPr lang="en-GB" b="1" dirty="0"/>
          </a:p>
          <a:p>
            <a:r>
              <a:rPr lang="cy-GB" b="0" noProof="0" dirty="0"/>
              <a:t>Mae’r sleid hon yn atgoffa’r disgyblion beth maen nhw wedi'i gyflawni </a:t>
            </a:r>
            <a:r>
              <a:rPr lang="cy-GB" dirty="0"/>
              <a:t>ar ddiwedd</a:t>
            </a:r>
            <a:r>
              <a:rPr lang="cy-GB" b="0" noProof="0" dirty="0"/>
              <a:t> Wythnos </a:t>
            </a:r>
            <a:r>
              <a:rPr lang="en-GB" b="0" dirty="0"/>
              <a:t>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6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8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0BA9-09E0-C652-3F68-80B65E381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8630E-F47A-EE71-73B5-8AF5F8FE6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4A36A-769B-8640-2EC1-A6341DBD4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noProof="0" dirty="0"/>
              <a:t>Nodiadau’r Athro: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>
              <a:buClr>
                <a:schemeClr val="dk1"/>
              </a:buClr>
              <a:buFont typeface="Arial"/>
            </a:pPr>
            <a:r>
              <a:rPr lang="cy-GB" i="1" noProof="0" dirty="0"/>
              <a:t>Gwrando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5: Rwy’n gwrando ar eraill ac yn cofnodi gwybodaeth bwysig wrth i fi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wneud</a:t>
            </a:r>
            <a:endParaRPr lang="cy-GB" noProof="0" dirty="0">
              <a:solidFill>
                <a:srgbClr val="000000"/>
              </a:solidFill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noProof="0" dirty="0"/>
              <a:t>Gwrando yw sgil derbyn, cadw a phrosesu gwybodaeth. Anogwch fyfyrwyr i wrando ar eiriau allweddol o’r diffiniadau ac ysgrifennu’r rhain.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Beth sy’n gwneud i chi golli ffocws a chanolbwyntio?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cy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noProof="0" dirty="0"/>
              <a:t>Wrth weithio trwy eu </a:t>
            </a:r>
            <a:r>
              <a:rPr lang="cy-GB" b="1" noProof="0" dirty="0"/>
              <a:t>Llyfr Gwaith</a:t>
            </a:r>
            <a:r>
              <a:rPr lang="cy-GB" b="0" noProof="0" dirty="0"/>
              <a:t>, bydd disgyblion yn dod ar draws rhai geiriau/termau pwysig y bydd angen iddynt eu gwybod</a:t>
            </a:r>
            <a:r>
              <a:rPr lang="cy-GB" b="0" noProof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cy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noProof="0" dirty="0"/>
              <a:t>Os byddant yn gweld gair neu derm nad ydynt yn siŵr amdano, gallant ddefnyddio </a:t>
            </a:r>
            <a:r>
              <a:rPr lang="cy-GB" b="1" noProof="0" dirty="0"/>
              <a:t>Canllaw Geiriau’r Her Bumpunt </a:t>
            </a:r>
            <a:r>
              <a:rPr lang="cy-GB" b="0" noProof="0" dirty="0"/>
              <a:t>i gael yr ystyr.</a:t>
            </a:r>
            <a:endParaRPr lang="cy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cy-GB" b="0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noProof="0" dirty="0"/>
              <a:t>Dechreuwch wythnos 2 gyda thri therm allweddol (yn enwedig wrth greu cynllun eu cyllideb a’u rhestr siopa). </a:t>
            </a:r>
            <a:endParaRPr lang="cy-GB" b="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0" noProof="0" dirty="0"/>
              <a:t>Ewch â nhw drwy ystyr </a:t>
            </a:r>
            <a:r>
              <a:rPr lang="cy-GB" b="1" noProof="0" dirty="0"/>
              <a:t>refeniw</a:t>
            </a:r>
            <a:r>
              <a:rPr lang="cy-GB" b="0" noProof="0" dirty="0"/>
              <a:t>,</a:t>
            </a:r>
            <a:r>
              <a:rPr lang="cy-GB" b="1" noProof="0" dirty="0"/>
              <a:t> cost </a:t>
            </a:r>
            <a:r>
              <a:rPr lang="cy-GB" b="0" noProof="0" dirty="0"/>
              <a:t>ac</a:t>
            </a:r>
            <a:r>
              <a:rPr lang="cy-GB" b="1" noProof="0" dirty="0"/>
              <a:t> elw </a:t>
            </a:r>
            <a:r>
              <a:rPr lang="cy-GB" b="0" noProof="0" dirty="0"/>
              <a:t>– bydd hyn yn eu helpu i gwblhau’r gweithgaredd ar y sleid nesaf.</a:t>
            </a:r>
          </a:p>
          <a:p>
            <a:endParaRPr lang="cy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26958-D87D-BDD1-5483-7EAAE56F9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3CD2C-E785-C6FC-7707-E19D56AD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216C9-5FAC-13F2-D4EC-D54CAD949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63DC9-8AA0-FC23-5A6D-9612256B3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noProof="0" dirty="0"/>
              <a:t>Nodiadau’r Athro:</a:t>
            </a: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b="1" noProof="0" dirty="0">
                <a:latin typeface="Arial"/>
                <a:ea typeface="Arial"/>
                <a:cs typeface="Arial"/>
                <a:sym typeface="Arial"/>
              </a:rPr>
              <a:t>Gweithgaredd Cyflym (5 munud)</a:t>
            </a: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b="0" noProof="0" dirty="0">
                <a:latin typeface="Arial"/>
                <a:ea typeface="Arial"/>
                <a:cs typeface="Arial"/>
                <a:sym typeface="Arial"/>
              </a:rPr>
              <a:t>Mae pob un o’r tri senario yn ymddangos wrth glicio’r llygoden unwaith. Trafodwch a gweithio allan ai cost, elw neu refeniw ydyw. Ar ôl i chi neilltuo’r term i bob senario, cliciwch i ddangos yr atebion cywir.</a:t>
            </a: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-GB" sz="1200" b="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b="0" noProof="0" dirty="0">
                <a:latin typeface="Arial"/>
                <a:ea typeface="Arial"/>
                <a:cs typeface="Arial"/>
                <a:sym typeface="Arial"/>
              </a:rPr>
              <a:t>Os nad yw eich disgyblion yn siŵr, gallwch esbonio beth yw’r rhain.</a:t>
            </a: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-GB" sz="1200" b="1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Datrys Problemau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3: Rwy’n cwblhau tasgau trwy ddarganfod gwybodaeth rwy’ ei hangen fy hun.</a:t>
            </a:r>
            <a:endParaRPr lang="cy-GB" i="1" noProof="0" dirty="0"/>
          </a:p>
          <a:p>
            <a:pPr>
              <a:buClr>
                <a:schemeClr val="dk1"/>
              </a:buClr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</a:t>
            </a:r>
            <a:r>
              <a:rPr lang="cy-GB" dirty="0"/>
              <a:t>y </a:t>
            </a:r>
            <a:r>
              <a:rPr lang="cy-GB" noProof="0" dirty="0"/>
              <a:t>gall fod angen iddynt ei darganfod wrth feddwl am eu brandio. A oes angen rhagor o enghreifftiau arnyn nhw? A ydyn nhw am edrych ar beth mae cynnyrch neu wasanaethau tebyg wedi’i wneud? Gofynnwch iddynt feddwl ble y gallent ddod o hyd i’r wybodaeth honno.</a:t>
            </a:r>
            <a:endParaRPr lang="cy-GB" noProof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Sut gallwch chi ddefnyddio’r wybodaeth hon ar gyfer eich Busnes Her Bumpunt?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-GB" sz="1200" b="1" noProof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72CDA-08C1-4DEF-9BB6-1010481B3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6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06DB8-56F7-BF88-3895-D69F1A48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80D86-F448-EC2B-3B8D-740BD472A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BD33E-E5E9-0159-8B93-B6E22703D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Nodiadau’r</a:t>
            </a:r>
            <a:r>
              <a:rPr lang="en-US" b="1" dirty="0"/>
              <a:t> </a:t>
            </a:r>
            <a:r>
              <a:rPr lang="en-US" b="1" dirty="0" err="1"/>
              <a:t>Athro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noProof="0" dirty="0"/>
              <a:t>Mae’r sleid hon yn mapio pa adnoddau sydd ar gael i ddisgyblion yn ystod Wythnos 2</a:t>
            </a:r>
            <a:r>
              <a:rPr lang="en-US" b="0" dirty="0"/>
              <a:t>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9A510-275E-1991-ACAF-D3D130220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1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449EE-A38C-50AF-BBC9-AAABF3F3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30F3D-4003-1542-BFA3-9245DE4C3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8B530-5CA1-EC42-CF40-6C0058948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b="1" dirty="0"/>
              <a:t>Nodiadau’r Athro: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>
              <a:buClr>
                <a:schemeClr val="dk1"/>
              </a:buClr>
              <a:defRPr/>
            </a:pPr>
            <a:r>
              <a:rPr lang="cy-GB" dirty="0"/>
              <a:t>Gan</a:t>
            </a:r>
            <a:r>
              <a:rPr lang="cy-GB" b="0" dirty="0"/>
              <a:t> </a:t>
            </a:r>
            <a:r>
              <a:rPr lang="cy-GB" dirty="0"/>
              <a:t>ddilyn</a:t>
            </a:r>
            <a:r>
              <a:rPr lang="cy-GB" b="0" dirty="0"/>
              <a:t> yr adnoddau sydd ar gael ar gyfer Wythnos 2, mae’r sleid hon yn mapio beth yn benodol bydd angen i ddisgyblion ei wneud yn ystod Wythnos 2.</a:t>
            </a:r>
            <a:r>
              <a:rPr lang="cy-GB" dirty="0"/>
              <a:t> </a:t>
            </a:r>
            <a:endParaRPr lang="cy-GB" b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Gwaith tîm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4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wneud hynny</a:t>
            </a:r>
            <a:endParaRPr lang="cy-GB" i="1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noProof="0" dirty="0"/>
              <a:t>Gwaith tîm yw sgil gweithio ar y cyd ag eraill tuag at gyflawni nod cyffredin. Esboniwch y bydd angen i fyfyrwyr gefnogi ei gilydd trwy gydol yr her a thrafodwch sut olwg allai fod ar hyn a pham mae’n bwysig. Gallai myfyrwyr nodi sefyllfaoedd ar gyfer tasg yr wythnos hon lle maent yn meddwl y bydd angen iddynt gefnogi pobl eraill</a:t>
            </a:r>
            <a:r>
              <a:rPr lang="cy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Beth mae cefnogi pobl eraill yn ei olygu?</a:t>
            </a:r>
          </a:p>
          <a:p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22EB7-8A14-1F95-F6C6-AD9712D2C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9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35183-54E0-1CF8-4930-D4B28386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34977-4628-A546-3BFC-2A0D08B09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5C227-2819-DAE3-4EC3-AE81AC3BD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dirty="0"/>
              <a:t>Nodiadau’r Athro:</a:t>
            </a: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r>
              <a:rPr lang="cy-GB" dirty="0"/>
              <a:t>Bydd angen i blant gwblhau eu cynllun busnes a dechrau meddwl am eu cyllideb.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Bydd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gynllunio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posteri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gwerthu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chymryd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rhan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gystadleuaeth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ddiwedd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Wythnos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Anelu’n Uchel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Rwy’n gweithio gydag agwedd gadarnhaol at heriau newydd</a:t>
            </a:r>
            <a:endParaRPr lang="cy-GB" i="1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Anelu’n Uchel yw’r gallu i osod nodau pendant, clir a llunio llwybr cadarn at gyflawni’r nodau hyn. Esboniwch wrth y myfyrwyr y byddan nhw, heb os, yn cael heriau yn ystod y prosiect, ond mae’n bwysig cael agwedd gadarnhaol at heriau newydd. Gallai myfyrwyr siarad am pam mae angen hyn, yn eu barn nhw</a:t>
            </a:r>
            <a:r>
              <a:rPr lang="cy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Sut gallwn ni osod her realistig?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cy-GB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dirty="0"/>
              <a:t>Datrys problemau </a:t>
            </a:r>
            <a:r>
              <a:rPr lang="cy-GB" i="1" dirty="0">
                <a:hlinkClick r:id="rId5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Cam 3: </a:t>
            </a:r>
            <a:r>
              <a:rPr lang="cy-GB" i="1" u="sng" noProof="0" dirty="0">
                <a:solidFill>
                  <a:schemeClr val="hlink"/>
                </a:solidFill>
                <a:hlinkClick r:id="rId5"/>
              </a:rPr>
              <a:t>Rwy’n cwblhau tasgau trwy ddarganfod gwybodaeth rwy’ ei hangen fy hun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.</a:t>
            </a:r>
            <a:endParaRPr lang="cy-GB" i="1" dirty="0"/>
          </a:p>
          <a:p>
            <a:pPr>
              <a:buClr>
                <a:schemeClr val="dk1"/>
              </a:buClr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y gall fod angen iddynt ei darganfod wrth feddwl am eu brandio. A oes angen rhagor o enghreifftiau arnyn nhw? A ydyn nhw am edrych ar beth mae cynnyrch neu wasanaethau tebyg wedi’i wneud? Gofynnwch iddynt feddwl ble y gallent ddod o hyd i’r wybodaeth honno</a:t>
            </a:r>
            <a:r>
              <a:rPr lang="cy-GB" dirty="0"/>
              <a:t>.</a:t>
            </a:r>
            <a:endParaRPr lang="cy-GB" sz="120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i="1" dirty="0"/>
              <a:t>Pryd allai fod angen gwybodaeth ychwanegol arnon ni i ddatrys problem</a:t>
            </a:r>
            <a:r>
              <a:rPr lang="cy-GB" i="1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121BA-F467-616F-3778-07D88E66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DBAB-CDC3-EF69-DD5B-636B1B3E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DC269-1AA5-F77B-FDB2-AAB83F02A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6933E-5D6C-2C9B-AF75-67AF3ABFF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dirty="0"/>
              <a:t>Nodiadau’r Athro:</a:t>
            </a: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dirty="0"/>
              <a:t>Mae’r sleid hon yn atgoffa disgyblion i gynllunio’u cyllidebau yn ofalus, fel nad ydynt yn gorwario. </a:t>
            </a:r>
          </a:p>
          <a:p>
            <a:pPr>
              <a:buClr>
                <a:schemeClr val="dk1"/>
              </a:buClr>
              <a:buSzPts val="1200"/>
            </a:pPr>
            <a:r>
              <a:rPr lang="cy-GB" b="0" dirty="0"/>
              <a:t>O fewn arweiniad eu Llyfrau Gwaith, bydd angen iddynt gyfrifo faint o gyllideb fydd ganddynt, a bydd angen iddynt wneud ymchwil i faint byddant yn ei wario ar ddeunyddiau i greu eu </a:t>
            </a:r>
            <a:r>
              <a:rPr lang="cy-GB" dirty="0"/>
              <a:t>cynnyrch.</a:t>
            </a:r>
            <a:endParaRPr lang="cy-GB" b="0" dirty="0"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dirty="0"/>
              <a:t>Yna, bydd angen iddynt gyfrifo faint o gynnyrch fydd angen iddynt ei werthu er mwyn adennill eu costau gwariant. </a:t>
            </a:r>
            <a:endParaRPr lang="cy-GB" dirty="0"/>
          </a:p>
          <a:p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Anelu’n Uchel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Rwy’n gweithio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 gydag agwedd gadarnhaol at heriau newydd</a:t>
            </a:r>
            <a:endParaRPr lang="cy-GB" i="1" u="sng" dirty="0">
              <a:solidFill>
                <a:schemeClr val="hlin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Beth allwn ni ei ddysgu o ymgymryd â heriau newydd?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EEF0-079A-2FB6-4F46-7A42E9F6B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9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032A5-3C80-D1E7-6B93-745C86430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B6172-F1CD-2A13-BA99-5856EC214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7D4A1-66D8-1061-D1A0-8C20ADB94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dirty="0"/>
              <a:t>Nodiadau’r Athro:</a:t>
            </a: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en-US" b="0" dirty="0" err="1"/>
              <a:t>Bydd</a:t>
            </a:r>
            <a:r>
              <a:rPr lang="en-US" b="0" dirty="0"/>
              <a:t> y </a:t>
            </a:r>
            <a:r>
              <a:rPr lang="en-US" b="0" dirty="0" err="1"/>
              <a:t>sleid</a:t>
            </a:r>
            <a:r>
              <a:rPr lang="en-US" b="0" dirty="0"/>
              <a:t> hon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helpu’r</a:t>
            </a:r>
            <a:r>
              <a:rPr lang="en-US" b="0" dirty="0"/>
              <a:t> </a:t>
            </a:r>
            <a:r>
              <a:rPr lang="en-US" b="0" dirty="0" err="1"/>
              <a:t>disgyblion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baratoi</a:t>
            </a:r>
            <a:r>
              <a:rPr lang="en-US" b="0" dirty="0"/>
              <a:t> </a:t>
            </a:r>
            <a:r>
              <a:rPr lang="en-US" b="0" dirty="0" err="1"/>
              <a:t>eu</a:t>
            </a:r>
            <a:r>
              <a:rPr lang="en-US" b="0" dirty="0"/>
              <a:t> </a:t>
            </a:r>
            <a:r>
              <a:rPr lang="en-US" b="0" dirty="0" err="1"/>
              <a:t>posteri</a:t>
            </a:r>
            <a:r>
              <a:rPr lang="en-US" b="0" dirty="0"/>
              <a:t> </a:t>
            </a:r>
            <a:r>
              <a:rPr lang="en-US" b="0" dirty="0" err="1"/>
              <a:t>gwerthu</a:t>
            </a:r>
            <a:r>
              <a:rPr lang="en-US" b="0" dirty="0"/>
              <a:t>. Sut </a:t>
            </a:r>
            <a:r>
              <a:rPr lang="en-US" b="0" dirty="0" err="1"/>
              <a:t>byddan</a:t>
            </a:r>
            <a:r>
              <a:rPr lang="en-US" b="0" dirty="0"/>
              <a:t> </a:t>
            </a:r>
            <a:r>
              <a:rPr lang="en-US" b="0" dirty="0" err="1"/>
              <a:t>nhw’n</a:t>
            </a:r>
            <a:r>
              <a:rPr lang="en-US" b="0" dirty="0"/>
              <a:t> </a:t>
            </a:r>
            <a:r>
              <a:rPr lang="en-US" b="0" dirty="0" err="1"/>
              <a:t>gwerthu’r</a:t>
            </a:r>
            <a:r>
              <a:rPr lang="en-US" b="0" dirty="0"/>
              <a:t> </a:t>
            </a:r>
            <a:r>
              <a:rPr lang="en-US" b="0" dirty="0" err="1"/>
              <a:t>syniad</a:t>
            </a:r>
            <a:r>
              <a:rPr lang="en-US" b="0" dirty="0"/>
              <a:t> </a:t>
            </a:r>
            <a:r>
              <a:rPr lang="en-US" b="0" dirty="0" err="1"/>
              <a:t>o’u</a:t>
            </a:r>
            <a:r>
              <a:rPr lang="en-US" b="0" dirty="0"/>
              <a:t> </a:t>
            </a:r>
            <a:r>
              <a:rPr lang="en-US" b="0" dirty="0" err="1"/>
              <a:t>busnes</a:t>
            </a:r>
            <a:r>
              <a:rPr lang="en-US" b="0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Gwaith tîm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4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wneud hynny</a:t>
            </a:r>
            <a:endParaRPr lang="cy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Pam mae’n bwysig ceisio cefnogi pobl eraill?</a:t>
            </a:r>
            <a:endParaRPr lang="cy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0816-0004-3D3F-DECF-333FC2CD7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0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0BA9-09E0-C652-3F68-80B65E381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8630E-F47A-EE71-73B5-8AF5F8FE6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4A36A-769B-8640-2EC1-A6341DBD4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Teacher Notes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algn="l"/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Bydd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sleid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hon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yn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helpu’r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disgyblion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baratoi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eu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posteri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gwerthu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. Sut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byddan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nhw’n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gwerthu’r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syniad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o’u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busnes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?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26958-D87D-BDD1-5483-7EAAE56F9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774ED51C-726A-A432-5BD4-B5756263793B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BA5102-595B-ADCF-E752-222B2858A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F2A1BD8E-D05F-7714-86C0-8C75B878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658105A3-0422-B848-44EF-22940F94C2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C6D11-46BE-7542-8DA4-F93D1039D70F}"/>
              </a:ext>
            </a:extLst>
          </p:cNvPr>
          <p:cNvSpPr txBox="1"/>
          <p:nvPr userDrawn="1"/>
        </p:nvSpPr>
        <p:spPr>
          <a:xfrm>
            <a:off x="7611762" y="4683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5A0DA9C3-B5FC-74D0-BB2B-D8FADA008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48" y="2668400"/>
            <a:ext cx="5735752" cy="1725520"/>
          </a:xfrm>
        </p:spPr>
        <p:txBody>
          <a:bodyPr tIns="91440" bIns="91440" anchor="ctr" anchorCtr="0">
            <a:noAutofit/>
          </a:bodyPr>
          <a:lstStyle>
            <a:lvl1pPr>
              <a:lnSpc>
                <a:spcPct val="100000"/>
              </a:lnSpc>
              <a:defRPr sz="5000" b="1" i="0" cap="none" baseline="0">
                <a:solidFill>
                  <a:srgbClr val="22404D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5C06A50-D9E6-4290-26BE-04AC1681C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4448" y="4597486"/>
            <a:ext cx="5735752" cy="194246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8CD89AF2-18D6-3B66-3421-398E326C62E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1F89483-5940-ADE0-61FD-6D7DD91C4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B2EF260-ACF1-9137-BEDE-5CFB837C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5AB52-9487-218C-BB5F-38399486D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538" y="2339700"/>
            <a:ext cx="3229070" cy="40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2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Title-7a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2C6E0A9C-E905-2447-B5A7-A24EEC3005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04687" cy="6890677"/>
          </a:xfrm>
          <a:custGeom>
            <a:avLst/>
            <a:gdLst>
              <a:gd name="connsiteX0" fmla="*/ 0 w 3640975"/>
              <a:gd name="connsiteY0" fmla="*/ 0 h 4557713"/>
              <a:gd name="connsiteX1" fmla="*/ 3640975 w 3640975"/>
              <a:gd name="connsiteY1" fmla="*/ 0 h 4557713"/>
              <a:gd name="connsiteX2" fmla="*/ 3640975 w 3640975"/>
              <a:gd name="connsiteY2" fmla="*/ 4557713 h 4557713"/>
              <a:gd name="connsiteX3" fmla="*/ 0 w 3640975"/>
              <a:gd name="connsiteY3" fmla="*/ 4557713 h 455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975" h="4557713">
                <a:moveTo>
                  <a:pt x="0" y="0"/>
                </a:moveTo>
                <a:lnTo>
                  <a:pt x="3640975" y="0"/>
                </a:lnTo>
                <a:lnTo>
                  <a:pt x="3640975" y="4557713"/>
                </a:lnTo>
                <a:lnTo>
                  <a:pt x="0" y="45577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3D5B8A1-1F5B-F183-7F63-0EE99DC1E7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918044"/>
            <a:ext cx="5504687" cy="2630283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A1888FC-F9DB-9D56-2A3B-1648E920F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67756"/>
            <a:ext cx="5504687" cy="71945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507BF-6F8E-E01C-B7FE-BAEAD6C0D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080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-Narrow Header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60D03-10D1-F543-8A4B-F903DEA927B1}"/>
              </a:ext>
            </a:extLst>
          </p:cNvPr>
          <p:cNvSpPr/>
          <p:nvPr userDrawn="1"/>
        </p:nvSpPr>
        <p:spPr>
          <a:xfrm>
            <a:off x="0" y="2"/>
            <a:ext cx="12192000" cy="1212572"/>
          </a:xfrm>
          <a:prstGeom prst="rect">
            <a:avLst/>
          </a:prstGeom>
          <a:solidFill>
            <a:srgbClr val="BBD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000" b="1" i="0" dirty="0">
              <a:latin typeface="Montserrat SemiBold" pitchFamily="2" charset="77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5B1D7790-A96D-0B4B-9276-1E588F5A7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319494"/>
            <a:ext cx="10062633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01EB1E-4269-534F-99E1-C4C3B8595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1537253"/>
            <a:ext cx="11070858" cy="475178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B30B9-B4C0-6E02-3E52-383A39455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4879" y="325275"/>
            <a:ext cx="479859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ection Title-1a">
    <p:bg>
      <p:bgPr>
        <a:solidFill>
          <a:srgbClr val="22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CCA32D2A-6CB1-B0A4-E9D9-233835EB9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00C0CA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42BACFC-9748-A501-4565-E4CB7D349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00C0CA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DB520-0A91-3CD9-986B-5C3517F4B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147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m">
            <a:extLst>
              <a:ext uri="{FF2B5EF4-FFF2-40B4-BE49-F238E27FC236}">
                <a16:creationId xmlns:a16="http://schemas.microsoft.com/office/drawing/2014/main" id="{15FF26FD-CC03-0568-927E-F2024D821902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12F2ADC-3A97-741C-5A9C-AD84FAA7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6523A08F-D6D8-0635-BD5C-39E6131584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10515600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8068731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7070BD73-3EA6-1194-9944-E3A4574DC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4771293" cy="784664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8" name="Trim">
            <a:extLst>
              <a:ext uri="{FF2B5EF4-FFF2-40B4-BE49-F238E27FC236}">
                <a16:creationId xmlns:a16="http://schemas.microsoft.com/office/drawing/2014/main" id="{B58BD8CA-8C9E-8767-3C6C-31ED2576EAE6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9F038CC-94E9-24B4-60FD-06F814999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4772025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2" name="Image Frame">
            <a:extLst>
              <a:ext uri="{FF2B5EF4-FFF2-40B4-BE49-F238E27FC236}">
                <a16:creationId xmlns:a16="http://schemas.microsoft.com/office/drawing/2014/main" id="{EFD8DC31-F94C-3BE8-4D20-82470F1C96BB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189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">
            <a:extLst>
              <a:ext uri="{FF2B5EF4-FFF2-40B4-BE49-F238E27FC236}">
                <a16:creationId xmlns:a16="http://schemas.microsoft.com/office/drawing/2014/main" id="{2889D4D5-FE49-1724-4711-EDD0222DCFF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D49A407-9FCC-CBE1-5828-1354FD499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074" y="293688"/>
            <a:ext cx="2590201" cy="2659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DBF8EDD1-CC82-1E9D-0651-0154E6F940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8813" y="4405313"/>
            <a:ext cx="1720850" cy="173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90D4273-2C9C-AEF3-619A-3262BD485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7065" y="365125"/>
            <a:ext cx="7786734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B30C912-7349-99C9-7BB4-13B92C1F90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7065" y="1511930"/>
            <a:ext cx="7786734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8250205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4">
            <a:extLst>
              <a:ext uri="{FF2B5EF4-FFF2-40B4-BE49-F238E27FC236}">
                <a16:creationId xmlns:a16="http://schemas.microsoft.com/office/drawing/2014/main" id="{68535C6B-90BA-3D14-0A25-AF68FFAEB13D}"/>
              </a:ext>
            </a:extLst>
          </p:cNvPr>
          <p:cNvSpPr>
            <a:spLocks/>
          </p:cNvSpPr>
          <p:nvPr/>
        </p:nvSpPr>
        <p:spPr>
          <a:xfrm>
            <a:off x="9142801" y="0"/>
            <a:ext cx="30492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mage 4">
            <a:extLst>
              <a:ext uri="{FF2B5EF4-FFF2-40B4-BE49-F238E27FC236}">
                <a16:creationId xmlns:a16="http://schemas.microsoft.com/office/drawing/2014/main" id="{8D8AB2B2-4AD7-52D4-3551-F0536B74B3E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828847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69D332FD-2403-4AC7-8598-8BA7B5022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1358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8033A518-ECB4-2DD8-084E-0F726B0F4E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11357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8" name="Block 3">
            <a:extLst>
              <a:ext uri="{FF2B5EF4-FFF2-40B4-BE49-F238E27FC236}">
                <a16:creationId xmlns:a16="http://schemas.microsoft.com/office/drawing/2014/main" id="{D8025E56-429A-4D30-CF15-308649131809}"/>
              </a:ext>
            </a:extLst>
          </p:cNvPr>
          <p:cNvSpPr>
            <a:spLocks/>
          </p:cNvSpPr>
          <p:nvPr userDrawn="1"/>
        </p:nvSpPr>
        <p:spPr>
          <a:xfrm>
            <a:off x="6093602" y="0"/>
            <a:ext cx="30492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mage 3">
            <a:extLst>
              <a:ext uri="{FF2B5EF4-FFF2-40B4-BE49-F238E27FC236}">
                <a16:creationId xmlns:a16="http://schemas.microsoft.com/office/drawing/2014/main" id="{4D5F8CDE-6793-FCFD-2117-4C4669B3C67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68843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495949CC-2A94-443A-DB10-C97035E718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54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7F8B4B4-4087-5FAE-E034-95E21FD73F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1353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7" name="Block 2">
            <a:extLst>
              <a:ext uri="{FF2B5EF4-FFF2-40B4-BE49-F238E27FC236}">
                <a16:creationId xmlns:a16="http://schemas.microsoft.com/office/drawing/2014/main" id="{42765338-E825-8247-13CF-8945C88359B5}"/>
              </a:ext>
            </a:extLst>
          </p:cNvPr>
          <p:cNvSpPr>
            <a:spLocks/>
          </p:cNvSpPr>
          <p:nvPr/>
        </p:nvSpPr>
        <p:spPr>
          <a:xfrm>
            <a:off x="3049199" y="0"/>
            <a:ext cx="3049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age 2">
            <a:extLst>
              <a:ext uri="{FF2B5EF4-FFF2-40B4-BE49-F238E27FC236}">
                <a16:creationId xmlns:a16="http://schemas.microsoft.com/office/drawing/2014/main" id="{F818BB13-770A-5875-BDCF-761C294CA27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724442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0D24FF3B-1FBA-90FD-E4E8-48554EE2B4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6953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AF7E38D-112D-9A77-77DA-773F5750B6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6952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6" name="Block 1">
            <a:extLst>
              <a:ext uri="{FF2B5EF4-FFF2-40B4-BE49-F238E27FC236}">
                <a16:creationId xmlns:a16="http://schemas.microsoft.com/office/drawing/2014/main" id="{79548AFF-DA47-DF48-BEDE-10AB1F1D72B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mage 1">
            <a:extLst>
              <a:ext uri="{FF2B5EF4-FFF2-40B4-BE49-F238E27FC236}">
                <a16:creationId xmlns:a16="http://schemas.microsoft.com/office/drawing/2014/main" id="{A40E94CF-BB6E-9B42-7EFE-60DC02AF8FBB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648602" y="4397270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50" name="Text 1">
            <a:extLst>
              <a:ext uri="{FF2B5EF4-FFF2-40B4-BE49-F238E27FC236}">
                <a16:creationId xmlns:a16="http://schemas.microsoft.com/office/drawing/2014/main" id="{34EEF874-632E-0EBC-5F6E-3250076CDFE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31113" y="884238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BE02702-E456-DA8C-F58D-73EA9E07C55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31112" y="220663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368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AFF3ECB-C40E-2505-BF53-84C64D3B6F60}"/>
              </a:ext>
            </a:extLst>
          </p:cNvPr>
          <p:cNvSpPr/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60871F8-A71A-57F7-E270-3F39E2CB3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YE Logo">
            <a:extLst>
              <a:ext uri="{FF2B5EF4-FFF2-40B4-BE49-F238E27FC236}">
                <a16:creationId xmlns:a16="http://schemas.microsoft.com/office/drawing/2014/main" id="{4B5267C0-AE45-397E-9551-7B2A68AD8E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39C382-4603-EC78-5F02-9BA6A611F4C0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3441" y="2292075"/>
            <a:ext cx="8725117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Blurb</a:t>
            </a:r>
          </a:p>
        </p:txBody>
      </p:sp>
      <p:sp>
        <p:nvSpPr>
          <p:cNvPr id="3" name="QR Code">
            <a:extLst>
              <a:ext uri="{FF2B5EF4-FFF2-40B4-BE49-F238E27FC236}">
                <a16:creationId xmlns:a16="http://schemas.microsoft.com/office/drawing/2014/main" id="{854E0EEB-7986-2362-B8F7-A6F01B3E7F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5354096" y="3611955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pic>
        <p:nvPicPr>
          <p:cNvPr id="5" name="Arrow" descr="Arrow: Rotate right with solid fill">
            <a:extLst>
              <a:ext uri="{FF2B5EF4-FFF2-40B4-BE49-F238E27FC236}">
                <a16:creationId xmlns:a16="http://schemas.microsoft.com/office/drawing/2014/main" id="{212A8467-172B-6197-4451-11B2967CD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096202" y="3361335"/>
            <a:ext cx="914400" cy="9144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552977B-31EE-47AE-2E34-65E984534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441" y="881428"/>
            <a:ext cx="8725117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CALL TO ACTION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933A2CA0-65A5-D0AC-C392-5DAC681C93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1C4AFF-20A5-9241-88EE-8A8E31EF0E0B}"/>
              </a:ext>
            </a:extLst>
          </p:cNvPr>
          <p:cNvSpPr/>
          <p:nvPr userDrawn="1"/>
        </p:nvSpPr>
        <p:spPr>
          <a:xfrm>
            <a:off x="0" y="0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Social Media Block">
            <a:extLst>
              <a:ext uri="{FF2B5EF4-FFF2-40B4-BE49-F238E27FC236}">
                <a16:creationId xmlns:a16="http://schemas.microsoft.com/office/drawing/2014/main" id="{90A1717A-5BD6-EEB8-320B-C4E114FAAE2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767624" y="1690688"/>
            <a:ext cx="3984676" cy="2737962"/>
            <a:chOff x="6767624" y="1690688"/>
            <a:chExt cx="3984676" cy="2737962"/>
          </a:xfrm>
        </p:grpSpPr>
        <p:sp>
          <p:nvSpPr>
            <p:cNvPr id="23" name="Facebook">
              <a:extLst>
                <a:ext uri="{FF2B5EF4-FFF2-40B4-BE49-F238E27FC236}">
                  <a16:creationId xmlns:a16="http://schemas.microsoft.com/office/drawing/2014/main" id="{87405F54-1B83-FF68-6610-FD148F78CF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1789684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6" name="Facebook Logo" descr="A black letter f in a white circle&#10;&#10;Description automatically generated">
              <a:extLst>
                <a:ext uri="{FF2B5EF4-FFF2-40B4-BE49-F238E27FC236}">
                  <a16:creationId xmlns:a16="http://schemas.microsoft.com/office/drawing/2014/main" id="{130DDC43-9B72-F29D-3611-B8336BDB9DC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672" y="1690688"/>
              <a:ext cx="475655" cy="475655"/>
            </a:xfrm>
            <a:prstGeom prst="rect">
              <a:avLst/>
            </a:prstGeom>
          </p:spPr>
        </p:pic>
        <p:sp>
          <p:nvSpPr>
            <p:cNvPr id="24" name="X">
              <a:extLst>
                <a:ext uri="{FF2B5EF4-FFF2-40B4-BE49-F238E27FC236}">
                  <a16:creationId xmlns:a16="http://schemas.microsoft.com/office/drawing/2014/main" id="{B97DBB49-E309-2727-1F9A-E45A938BB9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894016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7" name="X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D04463B1-1721-E814-5C3D-BEFD908C4B2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840075"/>
              <a:ext cx="475655" cy="475655"/>
            </a:xfrm>
            <a:prstGeom prst="rect">
              <a:avLst/>
            </a:prstGeom>
          </p:spPr>
        </p:pic>
        <p:sp>
          <p:nvSpPr>
            <p:cNvPr id="25" name="Instagram">
              <a:extLst>
                <a:ext uri="{FF2B5EF4-FFF2-40B4-BE49-F238E27FC236}">
                  <a16:creationId xmlns:a16="http://schemas.microsoft.com/office/drawing/2014/main" id="{1AFC1BA7-C8B1-6041-2175-1C51939E379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3439707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8" name="Instagram Logo" descr="A logo of a camera&#10;&#10;Description automatically generated">
              <a:extLst>
                <a:ext uri="{FF2B5EF4-FFF2-40B4-BE49-F238E27FC236}">
                  <a16:creationId xmlns:a16="http://schemas.microsoft.com/office/drawing/2014/main" id="{E7119933-39D9-E3E2-73BB-947B1C1A84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396990"/>
              <a:ext cx="475200" cy="475200"/>
            </a:xfrm>
            <a:prstGeom prst="rect">
              <a:avLst/>
            </a:prstGeom>
          </p:spPr>
        </p:pic>
        <p:sp>
          <p:nvSpPr>
            <p:cNvPr id="26" name="TikTok">
              <a:extLst>
                <a:ext uri="{FF2B5EF4-FFF2-40B4-BE49-F238E27FC236}">
                  <a16:creationId xmlns:a16="http://schemas.microsoft.com/office/drawing/2014/main" id="{40DB099A-15BD-E31B-A22B-9797F0FFEA5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4001141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9" name="TikTok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168ABF67-4C7D-787C-C442-FBC17807BB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953450"/>
              <a:ext cx="475200" cy="475200"/>
            </a:xfrm>
            <a:prstGeom prst="rect">
              <a:avLst/>
            </a:prstGeom>
          </p:spPr>
        </p:pic>
        <p:sp>
          <p:nvSpPr>
            <p:cNvPr id="27" name="LinkedIn">
              <a:extLst>
                <a:ext uri="{FF2B5EF4-FFF2-40B4-BE49-F238E27FC236}">
                  <a16:creationId xmlns:a16="http://schemas.microsoft.com/office/drawing/2014/main" id="{EC9327E1-AECB-450D-E1EF-C4F50FEBC67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364863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 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8" name="LinkedIn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7BFB1A71-E050-B665-9087-C6D8F60F17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263802"/>
              <a:ext cx="475200" cy="475200"/>
            </a:xfrm>
            <a:prstGeom prst="rect">
              <a:avLst/>
            </a:prstGeom>
          </p:spPr>
        </p:pic>
      </p:grpSp>
      <p:grpSp>
        <p:nvGrpSpPr>
          <p:cNvPr id="8" name="Email Block">
            <a:extLst>
              <a:ext uri="{FF2B5EF4-FFF2-40B4-BE49-F238E27FC236}">
                <a16:creationId xmlns:a16="http://schemas.microsoft.com/office/drawing/2014/main" id="{43519230-1FF5-6347-0C5A-617D4BCDF8C2}"/>
              </a:ext>
            </a:extLst>
          </p:cNvPr>
          <p:cNvGrpSpPr>
            <a:grpSpLocks/>
          </p:cNvGrpSpPr>
          <p:nvPr userDrawn="1"/>
        </p:nvGrpSpPr>
        <p:grpSpPr>
          <a:xfrm>
            <a:off x="835152" y="1691143"/>
            <a:ext cx="3984676" cy="475200"/>
            <a:chOff x="835152" y="1691143"/>
            <a:chExt cx="3984676" cy="475200"/>
          </a:xfrm>
        </p:grpSpPr>
        <p:sp>
          <p:nvSpPr>
            <p:cNvPr id="12" name="Email">
              <a:extLst>
                <a:ext uri="{FF2B5EF4-FFF2-40B4-BE49-F238E27FC236}">
                  <a16:creationId xmlns:a16="http://schemas.microsoft.com/office/drawing/2014/main" id="{CBBEDFD0-3C85-F82E-6921-07FDFCCE11D2}"/>
                </a:ext>
              </a:extLst>
            </p:cNvPr>
            <p:cNvSpPr>
              <a:spLocks noGrp="1"/>
            </p:cNvSpPr>
            <p:nvPr>
              <p:ph type="body" sz="quarter" idx="11" hasCustomPrompt="1"/>
            </p:nvPr>
          </p:nvSpPr>
          <p:spPr>
            <a:xfrm>
              <a:off x="1407837" y="1797880"/>
              <a:ext cx="3411991" cy="266700"/>
            </a:xfrm>
            <a:prstGeom prst="rect">
              <a:avLst/>
            </a:prstGeom>
          </p:spPr>
          <p:txBody>
            <a:bodyPr/>
            <a:lstStyle>
              <a:lvl1pPr marL="0" indent="0">
                <a:buNone/>
                <a:defRPr sz="2000"/>
              </a:lvl1pPr>
            </a:lstStyle>
            <a:p>
              <a:pPr lvl="0"/>
              <a:r>
                <a:rPr lang="en-GB"/>
                <a:t>Insert email</a:t>
              </a:r>
            </a:p>
          </p:txBody>
        </p:sp>
        <p:pic>
          <p:nvPicPr>
            <p:cNvPr id="20" name="Email Image" descr="A white square with a black background&#10;&#10;Description automatically generated">
              <a:extLst>
                <a:ext uri="{FF2B5EF4-FFF2-40B4-BE49-F238E27FC236}">
                  <a16:creationId xmlns:a16="http://schemas.microsoft.com/office/drawing/2014/main" id="{25C5CA2B-B112-08E7-4AB7-4190DD7F6F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52" y="1691143"/>
              <a:ext cx="475200" cy="475200"/>
            </a:xfrm>
            <a:prstGeom prst="rect">
              <a:avLst/>
            </a:prstGeom>
          </p:spPr>
        </p:pic>
      </p:grpSp>
      <p:pic>
        <p:nvPicPr>
          <p:cNvPr id="31" name="Arrow" descr="Arrow: Rotate right with solid fill">
            <a:extLst>
              <a:ext uri="{FF2B5EF4-FFF2-40B4-BE49-F238E27FC236}">
                <a16:creationId xmlns:a16="http://schemas.microsoft.com/office/drawing/2014/main" id="{308CEF9A-D749-1F16-0674-84ED2DAF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445882" y="2380574"/>
            <a:ext cx="914400" cy="914400"/>
          </a:xfrm>
          <a:prstGeom prst="rect">
            <a:avLst/>
          </a:prstGeom>
        </p:spPr>
      </p:pic>
      <p:sp>
        <p:nvSpPr>
          <p:cNvPr id="6" name="QR Code">
            <a:extLst>
              <a:ext uri="{FF2B5EF4-FFF2-40B4-BE49-F238E27FC236}">
                <a16:creationId xmlns:a16="http://schemas.microsoft.com/office/drawing/2014/main" id="{EDF0451C-19BD-3030-19AE-F91B7429D8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2813568" y="2897607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sp>
        <p:nvSpPr>
          <p:cNvPr id="4" name="Reg Text">
            <a:extLst>
              <a:ext uri="{FF2B5EF4-FFF2-40B4-BE49-F238E27FC236}">
                <a16:creationId xmlns:a16="http://schemas.microsoft.com/office/drawing/2014/main" id="{F99E73E2-8504-C567-B55B-628CEAC8B0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836" y="2288299"/>
            <a:ext cx="347724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Sign up to our mailing list!</a:t>
            </a:r>
          </a:p>
        </p:txBody>
      </p:sp>
      <p:pic>
        <p:nvPicPr>
          <p:cNvPr id="10" name="Reg Image" descr="Megaphone with solid fill">
            <a:extLst>
              <a:ext uri="{FF2B5EF4-FFF2-40B4-BE49-F238E27FC236}">
                <a16:creationId xmlns:a16="http://schemas.microsoft.com/office/drawing/2014/main" id="{77EB7194-54CB-3CA5-D2F0-62B03E4AA3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5" y="2180762"/>
            <a:ext cx="475200" cy="475200"/>
          </a:xfrm>
          <a:prstGeom prst="rect">
            <a:avLst/>
          </a:prstGeom>
        </p:spPr>
      </p:pic>
      <p:pic>
        <p:nvPicPr>
          <p:cNvPr id="5" name="YE Logo">
            <a:extLst>
              <a:ext uri="{FF2B5EF4-FFF2-40B4-BE49-F238E27FC236}">
                <a16:creationId xmlns:a16="http://schemas.microsoft.com/office/drawing/2014/main" id="{BCF24458-9848-49C9-66F7-989EEC388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384642C-D16E-7A00-596B-E243BC3584D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932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41283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046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4" r:id="rId3"/>
    <p:sldLayoutId id="2147483705" r:id="rId4"/>
    <p:sldLayoutId id="2147483713" r:id="rId5"/>
    <p:sldLayoutId id="2147483698" r:id="rId6"/>
    <p:sldLayoutId id="2147483700" r:id="rId7"/>
    <p:sldLayoutId id="2147483650" r:id="rId8"/>
    <p:sldLayoutId id="2147483697" r:id="rId9"/>
    <p:sldLayoutId id="2147483714" r:id="rId10"/>
    <p:sldLayoutId id="2147483716" r:id="rId11"/>
    <p:sldLayoutId id="2147483717" r:id="rId12"/>
    <p:sldLayoutId id="2147483718" r:id="rId13"/>
    <p:sldLayoutId id="2147483719" r:id="rId14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amwork Badge">
            <a:extLst>
              <a:ext uri="{FF2B5EF4-FFF2-40B4-BE49-F238E27FC236}">
                <a16:creationId xmlns:a16="http://schemas.microsoft.com/office/drawing/2014/main" id="{E357088B-B8A7-30A3-577E-EABCB09CDB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r="3205"/>
          <a:stretch/>
        </p:blipFill>
        <p:spPr>
          <a:xfrm>
            <a:off x="10728710" y="5904329"/>
            <a:ext cx="778158" cy="831446"/>
          </a:xfrm>
          <a:prstGeom prst="rect">
            <a:avLst/>
          </a:prstGeom>
        </p:spPr>
      </p:pic>
      <p:pic>
        <p:nvPicPr>
          <p:cNvPr id="8" name="Leadership Badge">
            <a:extLst>
              <a:ext uri="{FF2B5EF4-FFF2-40B4-BE49-F238E27FC236}">
                <a16:creationId xmlns:a16="http://schemas.microsoft.com/office/drawing/2014/main" id="{2CB03139-A210-5CAC-C4FE-8629D033CEF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10060116" y="5904329"/>
            <a:ext cx="668594" cy="831446"/>
          </a:xfrm>
          <a:prstGeom prst="rect">
            <a:avLst/>
          </a:prstGeom>
        </p:spPr>
      </p:pic>
      <p:pic>
        <p:nvPicPr>
          <p:cNvPr id="9" name="Aiming High Badge">
            <a:extLst>
              <a:ext uri="{FF2B5EF4-FFF2-40B4-BE49-F238E27FC236}">
                <a16:creationId xmlns:a16="http://schemas.microsoft.com/office/drawing/2014/main" id="{87A784AD-1122-5848-3B77-D8C329C2485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9391522" y="5904329"/>
            <a:ext cx="668594" cy="831446"/>
          </a:xfrm>
          <a:prstGeom prst="rect">
            <a:avLst/>
          </a:prstGeom>
        </p:spPr>
      </p:pic>
      <p:pic>
        <p:nvPicPr>
          <p:cNvPr id="10" name="Staying Positive Badge">
            <a:extLst>
              <a:ext uri="{FF2B5EF4-FFF2-40B4-BE49-F238E27FC236}">
                <a16:creationId xmlns:a16="http://schemas.microsoft.com/office/drawing/2014/main" id="{4526CD14-1103-E237-8259-1D08070559F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8722928" y="5904329"/>
            <a:ext cx="668594" cy="831446"/>
          </a:xfrm>
          <a:prstGeom prst="rect">
            <a:avLst/>
          </a:prstGeom>
        </p:spPr>
      </p:pic>
      <p:pic>
        <p:nvPicPr>
          <p:cNvPr id="11" name="Creativity Badge">
            <a:extLst>
              <a:ext uri="{FF2B5EF4-FFF2-40B4-BE49-F238E27FC236}">
                <a16:creationId xmlns:a16="http://schemas.microsoft.com/office/drawing/2014/main" id="{249EC270-A7E5-A5C9-1524-B0977076BE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8020"/>
          <a:stretch/>
        </p:blipFill>
        <p:spPr>
          <a:xfrm>
            <a:off x="8024838" y="5904329"/>
            <a:ext cx="698089" cy="831446"/>
          </a:xfrm>
          <a:prstGeom prst="rect">
            <a:avLst/>
          </a:prstGeom>
        </p:spPr>
      </p:pic>
      <p:pic>
        <p:nvPicPr>
          <p:cNvPr id="12" name="Problem Solving Badge">
            <a:extLst>
              <a:ext uri="{FF2B5EF4-FFF2-40B4-BE49-F238E27FC236}">
                <a16:creationId xmlns:a16="http://schemas.microsoft.com/office/drawing/2014/main" id="{83FD33F3-935D-2EDA-86FC-7DEAF5C583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7356244" y="5904329"/>
            <a:ext cx="668594" cy="831446"/>
          </a:xfrm>
          <a:prstGeom prst="rect">
            <a:avLst/>
          </a:prstGeom>
        </p:spPr>
      </p:pic>
      <p:pic>
        <p:nvPicPr>
          <p:cNvPr id="13" name="Speaking Badge">
            <a:extLst>
              <a:ext uri="{FF2B5EF4-FFF2-40B4-BE49-F238E27FC236}">
                <a16:creationId xmlns:a16="http://schemas.microsoft.com/office/drawing/2014/main" id="{4B73CABF-697D-3FE9-E016-A6591E04379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6687650" y="5904329"/>
            <a:ext cx="668594" cy="831446"/>
          </a:xfrm>
          <a:prstGeom prst="rect">
            <a:avLst/>
          </a:prstGeom>
        </p:spPr>
      </p:pic>
      <p:pic>
        <p:nvPicPr>
          <p:cNvPr id="14" name="Listening Badge">
            <a:extLst>
              <a:ext uri="{FF2B5EF4-FFF2-40B4-BE49-F238E27FC236}">
                <a16:creationId xmlns:a16="http://schemas.microsoft.com/office/drawing/2014/main" id="{749D3978-2E31-351A-2C72-3997308D7A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6019056" y="5904329"/>
            <a:ext cx="668594" cy="831446"/>
          </a:xfrm>
          <a:prstGeom prst="rect">
            <a:avLst/>
          </a:prstGeom>
        </p:spPr>
      </p:pic>
      <p:sp>
        <p:nvSpPr>
          <p:cNvPr id="5" name="Skill Signpost">
            <a:extLst>
              <a:ext uri="{FF2B5EF4-FFF2-40B4-BE49-F238E27FC236}">
                <a16:creationId xmlns:a16="http://schemas.microsoft.com/office/drawing/2014/main" id="{0575CCC6-D978-7DD1-BBB6-34570BAE58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Byddwn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canolbwyntio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sgiliau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hyn</a:t>
            </a:r>
            <a:r>
              <a:rPr lang="en-US" dirty="0">
                <a:solidFill>
                  <a:schemeClr val="bg1"/>
                </a:solidFill>
              </a:rPr>
              <a:t> yr </a:t>
            </a:r>
            <a:r>
              <a:rPr lang="en-US" dirty="0" err="1">
                <a:solidFill>
                  <a:schemeClr val="bg1"/>
                </a:solidFill>
              </a:rPr>
              <a:t>wythnos</a:t>
            </a:r>
            <a:r>
              <a:rPr lang="en-US" dirty="0">
                <a:solidFill>
                  <a:schemeClr val="bg1"/>
                </a:solidFill>
              </a:rPr>
              <a:t> hon!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546D84C-F242-88A8-BCD6-FF93E576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19056" y="2566240"/>
            <a:ext cx="5588713" cy="172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 err="1">
                <a:solidFill>
                  <a:schemeClr val="bg1"/>
                </a:solidFill>
              </a:rPr>
              <a:t>Wythnos</a:t>
            </a:r>
            <a:r>
              <a:rPr lang="en-US" sz="5400" dirty="0">
                <a:solidFill>
                  <a:schemeClr val="bg1"/>
                </a:solidFill>
              </a:rPr>
              <a:t> 2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3600" b="0" dirty="0" err="1">
                <a:solidFill>
                  <a:schemeClr val="bg1"/>
                </a:solidFill>
                <a:latin typeface="+mj-lt"/>
              </a:rPr>
              <a:t>Dechrau</a:t>
            </a:r>
            <a:r>
              <a:rPr lang="en-US" sz="36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+mj-lt"/>
              </a:rPr>
              <a:t>Arni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upil">
            <a:extLst>
              <a:ext uri="{FF2B5EF4-FFF2-40B4-BE49-F238E27FC236}">
                <a16:creationId xmlns:a16="http://schemas.microsoft.com/office/drawing/2014/main" id="{5D214BAD-239C-23FA-D916-B6F20A03D1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877" y="0"/>
            <a:ext cx="4925568" cy="6858000"/>
          </a:xfrm>
          <a:prstGeom prst="rect">
            <a:avLst/>
          </a:prstGeom>
        </p:spPr>
      </p:pic>
      <p:pic>
        <p:nvPicPr>
          <p:cNvPr id="2" name="Fiver Branding">
            <a:extLst>
              <a:ext uri="{FF2B5EF4-FFF2-40B4-BE49-F238E27FC236}">
                <a16:creationId xmlns:a16="http://schemas.microsoft.com/office/drawing/2014/main" id="{2EC9AB3F-E50B-63EA-A59E-D2D25211816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8105" y="317916"/>
            <a:ext cx="2653063" cy="13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ill Badges">
            <a:extLst>
              <a:ext uri="{FF2B5EF4-FFF2-40B4-BE49-F238E27FC236}">
                <a16:creationId xmlns:a16="http://schemas.microsoft.com/office/drawing/2014/main" id="{70E8AFD7-D808-CC37-E95A-58A79E6D84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50" y="5594796"/>
            <a:ext cx="7807307" cy="981246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63ADE78F-0128-5E5F-2E67-7584F02780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2367214"/>
            <a:ext cx="7807307" cy="403358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paratoi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cynllun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busnes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gwneud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rhestr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o’r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adnoddau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bydd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hangen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arnoch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gyfer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cynnyrch</a:t>
            </a:r>
            <a:r>
              <a:rPr lang="en-US" sz="1800" dirty="0">
                <a:latin typeface="+mj-lt"/>
              </a:rPr>
              <a:t> neu </a:t>
            </a:r>
            <a:r>
              <a:rPr lang="en-US" sz="1800" dirty="0" err="1">
                <a:latin typeface="+mj-lt"/>
              </a:rPr>
              <a:t>wasanaeth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cynllunio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cyllideb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a’ch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rhestr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siopa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dechrau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paratoi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broliant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gwerthu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gyfer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gystadleuaeth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yn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Wythnos</a:t>
            </a:r>
            <a:r>
              <a:rPr lang="en-US" sz="1800" dirty="0">
                <a:latin typeface="+mj-lt"/>
              </a:rPr>
              <a:t> 3.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datblygu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sgiliau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hanfodol</a:t>
            </a:r>
            <a:r>
              <a:rPr lang="en-US" sz="1800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BF2B67-122C-07A8-182E-342070B28E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Crynhoi</a:t>
            </a:r>
            <a:r>
              <a:rPr lang="en-US" dirty="0"/>
              <a:t> </a:t>
            </a:r>
            <a:r>
              <a:rPr lang="en-US" dirty="0" err="1"/>
              <a:t>Wythnos</a:t>
            </a:r>
            <a:r>
              <a:rPr lang="en-US" dirty="0"/>
              <a:t> 2</a:t>
            </a:r>
          </a:p>
        </p:txBody>
      </p:sp>
      <p:pic>
        <p:nvPicPr>
          <p:cNvPr id="5" name="Arrow Frame">
            <a:extLst>
              <a:ext uri="{FF2B5EF4-FFF2-40B4-BE49-F238E27FC236}">
                <a16:creationId xmlns:a16="http://schemas.microsoft.com/office/drawing/2014/main" id="{3DD9D468-D341-49D5-71B0-942A46F1A8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938" y="772581"/>
            <a:ext cx="1842237" cy="23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C7B4C824-9D8D-3878-6B6D-C596E34A94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43125" y="4526230"/>
            <a:ext cx="7905749" cy="71490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solidFill>
                  <a:schemeClr val="bg1"/>
                </a:solidFill>
              </a:rPr>
              <a:t>Da iawn, rydych chi wedi cwblhau </a:t>
            </a:r>
            <a:r>
              <a:rPr lang="cy-GB" b="1" dirty="0">
                <a:solidFill>
                  <a:schemeClr val="bg1"/>
                </a:solidFill>
              </a:rPr>
              <a:t>Wythnos 2</a:t>
            </a:r>
            <a:r>
              <a:rPr lang="cy-GB" dirty="0">
                <a:solidFill>
                  <a:schemeClr val="bg1"/>
                </a:solidFill>
              </a:rPr>
              <a:t>! </a:t>
            </a:r>
          </a:p>
        </p:txBody>
      </p:sp>
      <p:pic>
        <p:nvPicPr>
          <p:cNvPr id="8" name="Tick" descr="A blue and yellow check mark&#10;&#10;Description automatically generated">
            <a:extLst>
              <a:ext uri="{FF2B5EF4-FFF2-40B4-BE49-F238E27FC236}">
                <a16:creationId xmlns:a16="http://schemas.microsoft.com/office/drawing/2014/main" id="{AE28C154-3333-75D0-29A3-32F9EADF20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5" y="293296"/>
            <a:ext cx="3917724" cy="3917724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CABF0B20-0CF6-8A11-E0E5-CB9FA7EEA7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134" y="3193843"/>
            <a:ext cx="8617025" cy="12557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CWBLHAWYD</a:t>
            </a:r>
          </a:p>
        </p:txBody>
      </p:sp>
    </p:spTree>
    <p:extLst>
      <p:ext uri="{BB962C8B-B14F-4D97-AF65-F5344CB8AC3E}">
        <p14:creationId xmlns:p14="http://schemas.microsoft.com/office/powerpoint/2010/main" val="101908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6B439-783F-8989-4C5C-9CB7077D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94F1167A-0CBA-2641-F8D2-5C51EA1DEE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37BFF0C3-A4ED-BFA5-562F-A41D587B78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err="1">
                <a:latin typeface="Montserrat "/>
              </a:rPr>
              <a:t>Refeniw</a:t>
            </a:r>
            <a:r>
              <a:rPr lang="en-US" b="1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yw’r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arian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wneud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trwy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werthu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cynnyrch</a:t>
            </a:r>
            <a:r>
              <a:rPr lang="en-US" dirty="0">
                <a:latin typeface="Montserrat "/>
              </a:rPr>
              <a:t> neu </a:t>
            </a:r>
            <a:r>
              <a:rPr lang="en-US" dirty="0" err="1">
                <a:latin typeface="Montserrat "/>
              </a:rPr>
              <a:t>wasanaeth</a:t>
            </a:r>
            <a:r>
              <a:rPr lang="en-US" dirty="0">
                <a:latin typeface="Montserrat "/>
              </a:rPr>
              <a:t> (</a:t>
            </a:r>
            <a:r>
              <a:rPr lang="en-US" dirty="0" err="1">
                <a:latin typeface="Montserrat "/>
              </a:rPr>
              <a:t>e.e.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os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gwerthu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cacen</a:t>
            </a:r>
            <a:r>
              <a:rPr lang="en-US" dirty="0">
                <a:latin typeface="Montserrat "/>
              </a:rPr>
              <a:t> am £3, £3 </a:t>
            </a:r>
            <a:r>
              <a:rPr lang="en-US" dirty="0" err="1">
                <a:latin typeface="Montserrat "/>
              </a:rPr>
              <a:t>yw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refeniw</a:t>
            </a:r>
            <a:r>
              <a:rPr lang="en-US" dirty="0">
                <a:latin typeface="Montserrat "/>
              </a:rPr>
              <a:t>).</a:t>
            </a:r>
          </a:p>
          <a:p>
            <a:endParaRPr lang="en-US" b="1" dirty="0">
              <a:latin typeface="Montserrat "/>
            </a:endParaRPr>
          </a:p>
          <a:p>
            <a:r>
              <a:rPr lang="en-US" b="1" dirty="0" err="1">
                <a:latin typeface="Montserrat "/>
              </a:rPr>
              <a:t>Costau</a:t>
            </a:r>
            <a:r>
              <a:rPr lang="en-US" b="1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unrhyw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beth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gwario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arian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arno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i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wneud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cynnyrch</a:t>
            </a:r>
            <a:r>
              <a:rPr lang="en-US" dirty="0">
                <a:latin typeface="Montserrat "/>
              </a:rPr>
              <a:t> neu </a:t>
            </a:r>
            <a:r>
              <a:rPr lang="en-US" dirty="0" err="1">
                <a:latin typeface="Montserrat "/>
              </a:rPr>
              <a:t>wasanaeth</a:t>
            </a:r>
            <a:r>
              <a:rPr lang="en-US" dirty="0">
                <a:latin typeface="Montserrat "/>
              </a:rPr>
              <a:t> (</a:t>
            </a:r>
            <a:r>
              <a:rPr lang="en-US" dirty="0" err="1">
                <a:latin typeface="Montserrat "/>
              </a:rPr>
              <a:t>e.e.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Os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gwneud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cacennau</a:t>
            </a:r>
            <a:r>
              <a:rPr lang="en-US" dirty="0">
                <a:latin typeface="Montserrat "/>
              </a:rPr>
              <a:t>,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costau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fyddai’r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cynhwysion</a:t>
            </a:r>
            <a:r>
              <a:rPr lang="en-US" dirty="0">
                <a:latin typeface="Montserrat "/>
              </a:rPr>
              <a:t>).</a:t>
            </a:r>
          </a:p>
          <a:p>
            <a:endParaRPr lang="en-US" b="1" dirty="0">
              <a:latin typeface="Montserrat "/>
            </a:endParaRPr>
          </a:p>
          <a:p>
            <a:r>
              <a:rPr lang="en-US" b="1" dirty="0" err="1">
                <a:latin typeface="Montserrat "/>
              </a:rPr>
              <a:t>Elw</a:t>
            </a:r>
            <a:r>
              <a:rPr lang="en-US" b="1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yw’r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arian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ychwanegol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sy’n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weddill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gennych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ôl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gwerthu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cynnyrch</a:t>
            </a:r>
            <a:r>
              <a:rPr lang="en-US" dirty="0">
                <a:latin typeface="Montserrat "/>
              </a:rPr>
              <a:t> neu </a:t>
            </a:r>
            <a:r>
              <a:rPr lang="en-US" dirty="0" err="1">
                <a:latin typeface="Montserrat "/>
              </a:rPr>
              <a:t>wasanaeth</a:t>
            </a:r>
            <a:r>
              <a:rPr lang="en-US" dirty="0">
                <a:latin typeface="Montserrat "/>
              </a:rPr>
              <a:t>,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ôl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i</a:t>
            </a:r>
            <a:r>
              <a:rPr lang="en-US" dirty="0">
                <a:latin typeface="Montserrat "/>
              </a:rPr>
              <a:t> chi </a:t>
            </a:r>
            <a:r>
              <a:rPr lang="en-US" dirty="0" err="1">
                <a:latin typeface="Montserrat "/>
              </a:rPr>
              <a:t>dynnu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costau</a:t>
            </a:r>
            <a:r>
              <a:rPr lang="en-US" dirty="0">
                <a:latin typeface="Montserrat "/>
              </a:rPr>
              <a:t>. </a:t>
            </a:r>
            <a:r>
              <a:rPr lang="en-US" dirty="0" err="1">
                <a:latin typeface="Montserrat "/>
              </a:rPr>
              <a:t>Hynny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</a:t>
            </a:r>
            <a:r>
              <a:rPr lang="en-US" dirty="0">
                <a:latin typeface="Montserrat "/>
              </a:rPr>
              <a:t>,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refeniw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llai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costau</a:t>
            </a:r>
            <a:r>
              <a:rPr lang="en-US" dirty="0">
                <a:latin typeface="Montserrat "/>
              </a:rPr>
              <a:t>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3945233-3572-1C3C-E302-48BCBC5E91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Canllaw</a:t>
            </a:r>
            <a:r>
              <a:rPr lang="en-GB" sz="2800" dirty="0"/>
              <a:t> </a:t>
            </a:r>
            <a:r>
              <a:rPr lang="en-GB" sz="2800" dirty="0" err="1"/>
              <a:t>Geiriau</a:t>
            </a:r>
            <a:endParaRPr lang="en-US" sz="2800" dirty="0"/>
          </a:p>
        </p:txBody>
      </p:sp>
      <p:pic>
        <p:nvPicPr>
          <p:cNvPr id="9" name="Word Guide">
            <a:extLst>
              <a:ext uri="{FF2B5EF4-FFF2-40B4-BE49-F238E27FC236}">
                <a16:creationId xmlns:a16="http://schemas.microsoft.com/office/drawing/2014/main" id="{B1354131-D25F-4260-79CC-6808D1D6EE8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8081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Overlay">
            <a:extLst>
              <a:ext uri="{FF2B5EF4-FFF2-40B4-BE49-F238E27FC236}">
                <a16:creationId xmlns:a16="http://schemas.microsoft.com/office/drawing/2014/main" id="{56474081-7A3E-C4C2-DA8B-28FF50F38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Reflection">
            <a:extLst>
              <a:ext uri="{FF2B5EF4-FFF2-40B4-BE49-F238E27FC236}">
                <a16:creationId xmlns:a16="http://schemas.microsoft.com/office/drawing/2014/main" id="{B5F963F4-1188-5DA7-55BB-3147B0A2683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6" name="Prompt">
              <a:extLst>
                <a:ext uri="{FF2B5EF4-FFF2-40B4-BE49-F238E27FC236}">
                  <a16:creationId xmlns:a16="http://schemas.microsoft.com/office/drawing/2014/main" id="{0EA32568-A2F6-894B-7520-8DDA06E83A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Beth sy’n gwneud i chi golli ffocws a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chanolbwyntio? 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7" name="Listening Badge">
              <a:extLst>
                <a:ext uri="{FF2B5EF4-FFF2-40B4-BE49-F238E27FC236}">
                  <a16:creationId xmlns:a16="http://schemas.microsoft.com/office/drawing/2014/main" id="{296588C0-BF8B-DFA0-56C3-F1D4C5C4393C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301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0CA74-8106-197C-F434-ECD31ECE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7C17047-6C08-EE82-410C-4CA0291CA6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1537253"/>
            <a:ext cx="11070858" cy="4751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latin typeface="+mj-lt"/>
              </a:rPr>
              <a:t>Trafodwch</a:t>
            </a:r>
            <a:r>
              <a:rPr lang="en-US" sz="2000" b="1" dirty="0">
                <a:latin typeface="+mj-lt"/>
              </a:rPr>
              <a:t> y </a:t>
            </a:r>
            <a:r>
              <a:rPr lang="en-US" sz="2000" b="1" dirty="0" err="1">
                <a:latin typeface="+mj-lt"/>
              </a:rPr>
              <a:t>senarios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isod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Ceisiwch</a:t>
            </a:r>
            <a:r>
              <a:rPr lang="en-US" sz="2000" b="1" dirty="0">
                <a:latin typeface="+mj-lt"/>
              </a:rPr>
              <a:t> nodi pa un </a:t>
            </a:r>
            <a:r>
              <a:rPr lang="en-US" sz="2000" b="1" dirty="0" err="1">
                <a:latin typeface="+mj-lt"/>
              </a:rPr>
              <a:t>sy’n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enghraifft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gost</a:t>
            </a:r>
            <a:r>
              <a:rPr lang="en-US" sz="2000" b="1" dirty="0">
                <a:latin typeface="+mj-lt"/>
              </a:rPr>
              <a:t>, pa un </a:t>
            </a:r>
            <a:r>
              <a:rPr lang="en-US" sz="2000" b="1" dirty="0" err="1">
                <a:latin typeface="+mj-lt"/>
              </a:rPr>
              <a:t>sy’n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enghraifft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refeniw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pha</a:t>
            </a:r>
            <a:r>
              <a:rPr lang="en-US" sz="2000" b="1" dirty="0">
                <a:latin typeface="+mj-lt"/>
              </a:rPr>
              <a:t> un </a:t>
            </a:r>
            <a:r>
              <a:rPr lang="en-US" sz="2000" b="1" dirty="0" err="1">
                <a:latin typeface="+mj-lt"/>
              </a:rPr>
              <a:t>sy’n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enghraifft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elw</a:t>
            </a:r>
            <a:r>
              <a:rPr lang="en-US" sz="2000" b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Wrth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sefydlu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busnes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gemwaith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gwarioch</a:t>
            </a:r>
            <a:r>
              <a:rPr lang="en-US" sz="2000" dirty="0">
                <a:latin typeface="+mj-lt"/>
              </a:rPr>
              <a:t> chi £6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greu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. Ai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cost,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elw</a:t>
            </a:r>
            <a:r>
              <a:rPr lang="en-US" sz="2000" dirty="0">
                <a:latin typeface="+mj-lt"/>
              </a:rPr>
              <a:t> neu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refeniw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yw’r</a:t>
            </a:r>
            <a:r>
              <a:rPr lang="en-US" sz="2000" dirty="0">
                <a:latin typeface="+mj-lt"/>
              </a:rPr>
              <a:t> £6?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A: Cost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Gwnaethoch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gyfanswm</a:t>
            </a:r>
            <a:r>
              <a:rPr lang="en-US" sz="2000" dirty="0">
                <a:latin typeface="+mj-lt"/>
              </a:rPr>
              <a:t> o £67 o </a:t>
            </a:r>
            <a:r>
              <a:rPr lang="en-US" sz="2000" dirty="0" err="1">
                <a:latin typeface="+mj-lt"/>
              </a:rPr>
              <a:t>werthu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tocynnau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i’ch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twrnament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criced</a:t>
            </a:r>
            <a:r>
              <a:rPr lang="en-US" sz="2000" dirty="0">
                <a:latin typeface="+mj-lt"/>
              </a:rPr>
              <a:t>. Ai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cost,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elw</a:t>
            </a:r>
            <a:r>
              <a:rPr lang="en-US" sz="2000" dirty="0">
                <a:latin typeface="+mj-lt"/>
              </a:rPr>
              <a:t> neu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refeniw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yw’r</a:t>
            </a:r>
            <a:r>
              <a:rPr lang="en-US" sz="2000" dirty="0">
                <a:latin typeface="+mj-lt"/>
              </a:rPr>
              <a:t> £67?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A: </a:t>
            </a:r>
            <a:r>
              <a:rPr lang="en-US" sz="2000" b="1" dirty="0" err="1">
                <a:latin typeface="+mj-lt"/>
              </a:rPr>
              <a:t>Refeniw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Gwarioch</a:t>
            </a:r>
            <a:r>
              <a:rPr lang="en-US" sz="2000" dirty="0">
                <a:latin typeface="+mj-lt"/>
              </a:rPr>
              <a:t> chi £8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sefydlu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busnes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golchi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ceir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ôl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golchi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ychydig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geir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gwnaethoch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gyfanswm</a:t>
            </a:r>
            <a:r>
              <a:rPr lang="en-US" sz="2000" dirty="0">
                <a:latin typeface="+mj-lt"/>
              </a:rPr>
              <a:t> o £28.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ôl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dynnu’r</a:t>
            </a:r>
            <a:r>
              <a:rPr lang="en-US" sz="2000" dirty="0">
                <a:latin typeface="+mj-lt"/>
              </a:rPr>
              <a:t> £8 </a:t>
            </a:r>
            <a:r>
              <a:rPr lang="en-US" sz="2000" dirty="0" err="1">
                <a:latin typeface="+mj-lt"/>
              </a:rPr>
              <a:t>warioch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sefydlu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busnes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mae</a:t>
            </a:r>
            <a:r>
              <a:rPr lang="en-US" sz="2000" dirty="0">
                <a:latin typeface="+mj-lt"/>
              </a:rPr>
              <a:t> £20 </a:t>
            </a:r>
            <a:r>
              <a:rPr lang="en-US" sz="2000" dirty="0" err="1">
                <a:latin typeface="+mj-lt"/>
              </a:rPr>
              <a:t>gennych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weddill</a:t>
            </a:r>
            <a:r>
              <a:rPr lang="en-US" sz="2000" dirty="0">
                <a:latin typeface="+mj-lt"/>
              </a:rPr>
              <a:t>. Ai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cost,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elw</a:t>
            </a:r>
            <a:r>
              <a:rPr lang="en-US" sz="2000" dirty="0">
                <a:latin typeface="+mj-lt"/>
              </a:rPr>
              <a:t> neu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refeniw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hwn</a:t>
            </a:r>
            <a:r>
              <a:rPr lang="en-US" sz="2000" dirty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A: </a:t>
            </a:r>
            <a:r>
              <a:rPr lang="en-US" sz="2000" b="1" dirty="0" err="1">
                <a:latin typeface="+mj-lt"/>
              </a:rPr>
              <a:t>Elw</a:t>
            </a:r>
            <a:r>
              <a:rPr lang="en-US" sz="2000" b="1" dirty="0">
                <a:latin typeface="+mj-lt"/>
              </a:rPr>
              <a:t> 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B4E6009-4072-C963-8842-339B9CB84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Cost, </a:t>
            </a:r>
            <a:r>
              <a:rPr lang="en-GB" dirty="0" err="1"/>
              <a:t>Elw</a:t>
            </a:r>
            <a:r>
              <a:rPr lang="en-GB" dirty="0"/>
              <a:t> neu </a:t>
            </a:r>
            <a:r>
              <a:rPr lang="en-GB" dirty="0" err="1"/>
              <a:t>Refeniw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7" name="Overlay">
            <a:extLst>
              <a:ext uri="{FF2B5EF4-FFF2-40B4-BE49-F238E27FC236}">
                <a16:creationId xmlns:a16="http://schemas.microsoft.com/office/drawing/2014/main" id="{AD2D39C8-05DC-A3C7-E166-C2D8DE6930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Reflection">
            <a:extLst>
              <a:ext uri="{FF2B5EF4-FFF2-40B4-BE49-F238E27FC236}">
                <a16:creationId xmlns:a16="http://schemas.microsoft.com/office/drawing/2014/main" id="{DEC29D6F-E454-7181-A8A1-18B253BF050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4" name="Prompt">
              <a:extLst>
                <a:ext uri="{FF2B5EF4-FFF2-40B4-BE49-F238E27FC236}">
                  <a16:creationId xmlns:a16="http://schemas.microsoft.com/office/drawing/2014/main" id="{DF14A51B-575B-0280-1316-1C4D173A74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Sut gallwch chi ddefnyddio’r wybodaeth hon ar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gyfer eich Busnes Her Bumpunt?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5" name="Problem Solving Badge">
              <a:extLst>
                <a:ext uri="{FF2B5EF4-FFF2-40B4-BE49-F238E27FC236}">
                  <a16:creationId xmlns:a16="http://schemas.microsoft.com/office/drawing/2014/main" id="{A9398E3E-E018-2913-9AC9-0C8B80C320B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03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4F32-D0FB-F200-10F3-32E29F7F2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8404C2A8-90F7-25D4-427D-42924B4897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6E013ACE-D5B4-891A-A7FB-690813574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Montserrat "/>
              </a:rPr>
              <a:t>Byddwch</a:t>
            </a:r>
            <a:r>
              <a:rPr lang="en-US" b="1" dirty="0">
                <a:latin typeface="Montserrat "/>
              </a:rPr>
              <a:t> </a:t>
            </a:r>
            <a:r>
              <a:rPr lang="en-US" b="1" dirty="0" err="1">
                <a:latin typeface="Montserrat "/>
              </a:rPr>
              <a:t>angen</a:t>
            </a:r>
            <a:r>
              <a:rPr lang="en-US" b="1" dirty="0">
                <a:latin typeface="Montserrat 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Llyfr</a:t>
            </a:r>
            <a:r>
              <a:rPr lang="en-US" dirty="0">
                <a:latin typeface="Montserrat "/>
              </a:rPr>
              <a:t> Gwaith yr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Canllaw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Geiriau’r</a:t>
            </a:r>
            <a:r>
              <a:rPr lang="en-US" dirty="0">
                <a:latin typeface="Montserrat "/>
              </a:rPr>
              <a:t>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Poster </a:t>
            </a:r>
            <a:r>
              <a:rPr lang="en-US" dirty="0" err="1">
                <a:latin typeface="Montserrat "/>
              </a:rPr>
              <a:t>Gwerthu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Gweithio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gyda’ch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Cymuned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leol</a:t>
            </a:r>
            <a:endParaRPr lang="en-US" dirty="0">
              <a:latin typeface="Montserrat 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4EBC47C-2DCE-B8CA-FC44-6973C0442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Dechrau</a:t>
            </a:r>
            <a:r>
              <a:rPr lang="en-GB" sz="2800" dirty="0"/>
              <a:t> </a:t>
            </a:r>
            <a:r>
              <a:rPr lang="en-GB" sz="2800" dirty="0" err="1"/>
              <a:t>Arni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9" name="Workbook">
            <a:extLst>
              <a:ext uri="{FF2B5EF4-FFF2-40B4-BE49-F238E27FC236}">
                <a16:creationId xmlns:a16="http://schemas.microsoft.com/office/drawing/2014/main" id="{6B9DC75F-436C-3AF6-FD6E-D842216766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Word Guide">
            <a:extLst>
              <a:ext uri="{FF2B5EF4-FFF2-40B4-BE49-F238E27FC236}">
                <a16:creationId xmlns:a16="http://schemas.microsoft.com/office/drawing/2014/main" id="{A7354630-05B6-A479-93A0-CE1BE78BB2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TT Sales Posters">
            <a:extLst>
              <a:ext uri="{FF2B5EF4-FFF2-40B4-BE49-F238E27FC236}">
                <a16:creationId xmlns:a16="http://schemas.microsoft.com/office/drawing/2014/main" id="{AED09063-C4C2-8426-B19A-3C3AF58AFC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TT Community">
            <a:extLst>
              <a:ext uri="{FF2B5EF4-FFF2-40B4-BE49-F238E27FC236}">
                <a16:creationId xmlns:a16="http://schemas.microsoft.com/office/drawing/2014/main" id="{9FFFEA59-C805-5397-73AE-CC45E4AE55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627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D2E78-F45E-D481-DD6F-A263E1C15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A1856FD3-D740-2502-98B8-BD92EE081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3D0941EB-EF4E-6FAD-F9CD-2E66FE71DF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Montserrat "/>
              </a:rPr>
              <a:t>Beth </a:t>
            </a:r>
            <a:r>
              <a:rPr lang="en-US" sz="1600" b="1" dirty="0" err="1">
                <a:latin typeface="Montserrat "/>
              </a:rPr>
              <a:t>mae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angen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i</a:t>
            </a:r>
            <a:r>
              <a:rPr lang="en-US" sz="1600" b="1" dirty="0">
                <a:latin typeface="Montserrat "/>
              </a:rPr>
              <a:t> chi </a:t>
            </a:r>
            <a:r>
              <a:rPr lang="en-US" sz="1600" b="1" dirty="0" err="1">
                <a:latin typeface="Montserrat "/>
              </a:rPr>
              <a:t>ei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wneud</a:t>
            </a:r>
            <a:r>
              <a:rPr lang="en-US" sz="1600" b="1" dirty="0">
                <a:latin typeface="Montserrat "/>
              </a:rPr>
              <a:t>:</a:t>
            </a:r>
          </a:p>
          <a:p>
            <a:pPr marL="0" indent="0">
              <a:buNone/>
            </a:pPr>
            <a:endParaRPr lang="en-US" sz="1600" b="1" dirty="0">
              <a:latin typeface="Montserrat "/>
            </a:endParaRPr>
          </a:p>
          <a:p>
            <a:r>
              <a:rPr lang="en-US" sz="1600" dirty="0">
                <a:latin typeface="Montserrat "/>
              </a:rPr>
              <a:t>Gan </a:t>
            </a:r>
            <a:r>
              <a:rPr lang="en-US" sz="1600" dirty="0" err="1">
                <a:latin typeface="Montserrat "/>
              </a:rPr>
              <a:t>ddefnyddio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canlyniadau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ymchwil</a:t>
            </a:r>
            <a:r>
              <a:rPr lang="en-US" sz="1600" dirty="0">
                <a:latin typeface="Montserrat "/>
              </a:rPr>
              <a:t>, </a:t>
            </a:r>
            <a:r>
              <a:rPr lang="en-US" sz="1600" dirty="0" err="1">
                <a:latin typeface="Montserrat "/>
              </a:rPr>
              <a:t>casglwch</a:t>
            </a:r>
            <a:r>
              <a:rPr lang="en-US" sz="1600" dirty="0">
                <a:latin typeface="Montserrat "/>
              </a:rPr>
              <a:t> yr </a:t>
            </a:r>
            <a:r>
              <a:rPr lang="en-US" sz="1600" dirty="0" err="1">
                <a:latin typeface="Montserrat "/>
              </a:rPr>
              <a:t>adnoddau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bydd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eu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hangen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arnoch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i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ddylunio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cynnyrch</a:t>
            </a:r>
            <a:r>
              <a:rPr lang="en-US" sz="1600" dirty="0">
                <a:latin typeface="Montserrat "/>
              </a:rPr>
              <a:t> neu </a:t>
            </a:r>
            <a:r>
              <a:rPr lang="en-US" sz="1600" dirty="0" err="1">
                <a:latin typeface="Montserrat "/>
              </a:rPr>
              <a:t>wasanaeth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Paratowch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cynllun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busnes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Cynlluniwch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cyllideb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a’ch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rhestr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siopa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Paratowch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broliant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gwerthu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Paratowch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gymryd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rhan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Gystadleuaeth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Poster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Wythnos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3!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C8D5F75-FBD8-4F80-8419-5F862492ED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Dechrau</a:t>
            </a:r>
            <a:r>
              <a:rPr lang="en-GB" sz="2800" dirty="0"/>
              <a:t> </a:t>
            </a:r>
            <a:r>
              <a:rPr lang="en-GB" sz="2800" dirty="0" err="1"/>
              <a:t>Arni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5" name="Workbook">
            <a:extLst>
              <a:ext uri="{FF2B5EF4-FFF2-40B4-BE49-F238E27FC236}">
                <a16:creationId xmlns:a16="http://schemas.microsoft.com/office/drawing/2014/main" id="{503637D8-46CA-9E90-489D-E478BEA4F75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Word Guide">
            <a:extLst>
              <a:ext uri="{FF2B5EF4-FFF2-40B4-BE49-F238E27FC236}">
                <a16:creationId xmlns:a16="http://schemas.microsoft.com/office/drawing/2014/main" id="{BC674A86-6A69-E6DA-B903-FDC49649A4F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TT Sales Posters">
            <a:extLst>
              <a:ext uri="{FF2B5EF4-FFF2-40B4-BE49-F238E27FC236}">
                <a16:creationId xmlns:a16="http://schemas.microsoft.com/office/drawing/2014/main" id="{18C3E695-40C0-3B09-5E88-CB62B82D4E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TT Community">
            <a:extLst>
              <a:ext uri="{FF2B5EF4-FFF2-40B4-BE49-F238E27FC236}">
                <a16:creationId xmlns:a16="http://schemas.microsoft.com/office/drawing/2014/main" id="{3283A061-64BF-89FE-4114-E615039E50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Overlay">
            <a:extLst>
              <a:ext uri="{FF2B5EF4-FFF2-40B4-BE49-F238E27FC236}">
                <a16:creationId xmlns:a16="http://schemas.microsoft.com/office/drawing/2014/main" id="{507B2FBB-7DF7-846F-A89E-22BF12DD38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Reflection">
            <a:extLst>
              <a:ext uri="{FF2B5EF4-FFF2-40B4-BE49-F238E27FC236}">
                <a16:creationId xmlns:a16="http://schemas.microsoft.com/office/drawing/2014/main" id="{121725EB-59D5-80F0-1D7E-3EF4EB2E00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8" name="Prompt">
              <a:extLst>
                <a:ext uri="{FF2B5EF4-FFF2-40B4-BE49-F238E27FC236}">
                  <a16:creationId xmlns:a16="http://schemas.microsoft.com/office/drawing/2014/main" id="{45614226-5B87-D785-5A73-C5C89EA2A7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Beth mae cefnogi pobl eraill yn ei olygu?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10" name="Teamwork Badge">
              <a:extLst>
                <a:ext uri="{FF2B5EF4-FFF2-40B4-BE49-F238E27FC236}">
                  <a16:creationId xmlns:a16="http://schemas.microsoft.com/office/drawing/2014/main" id="{0617A27A-D8A6-96A5-E11A-0147F7A4917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93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AE572-975F-A369-63FC-8A25F9AE4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29C57F0F-905C-77BF-A54A-3A33C61E8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1537253"/>
            <a:ext cx="11070858" cy="4751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Gan </a:t>
            </a:r>
            <a:r>
              <a:rPr lang="en-US" sz="2000" b="1" dirty="0" err="1">
                <a:latin typeface="+mj-lt"/>
              </a:rPr>
              <a:t>ddefnyddio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eich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Llyfr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gwaith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i’ch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arwain</a:t>
            </a:r>
            <a:r>
              <a:rPr lang="en-US" sz="2000" b="1" dirty="0">
                <a:latin typeface="+mj-lt"/>
              </a:rPr>
              <a:t> chi, </a:t>
            </a:r>
            <a:r>
              <a:rPr lang="en-US" sz="2000" b="1" dirty="0" err="1">
                <a:latin typeface="+mj-lt"/>
              </a:rPr>
              <a:t>dyma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ychydig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gwestiynau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i’w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hystyried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wrth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sefydlu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eich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busnes</a:t>
            </a:r>
            <a:r>
              <a:rPr lang="en-US" sz="2000" b="1" dirty="0">
                <a:latin typeface="+mj-lt"/>
              </a:rPr>
              <a:t>:</a:t>
            </a: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Pwy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allwch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droi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atynt</a:t>
            </a:r>
            <a:r>
              <a:rPr lang="en-US" sz="2000" dirty="0">
                <a:latin typeface="+mj-lt"/>
              </a:rPr>
              <a:t> am </a:t>
            </a:r>
            <a:r>
              <a:rPr lang="en-US" sz="2000" dirty="0" err="1">
                <a:latin typeface="+mj-lt"/>
              </a:rPr>
              <a:t>gymorth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Ble </a:t>
            </a:r>
            <a:r>
              <a:rPr lang="en-US" sz="2000" dirty="0" err="1">
                <a:latin typeface="+mj-lt"/>
              </a:rPr>
              <a:t>byddwch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chi’n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dod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hyd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i’ch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adnoddau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neu’n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prynu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Beth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gost</a:t>
            </a:r>
            <a:r>
              <a:rPr lang="en-US" sz="2000" dirty="0">
                <a:latin typeface="+mj-lt"/>
              </a:rPr>
              <a:t>? A </a:t>
            </a:r>
            <a:r>
              <a:rPr lang="en-US" sz="2000" dirty="0" err="1">
                <a:latin typeface="+mj-lt"/>
              </a:rPr>
              <a:t>allwch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drafod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hyn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Beth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cost </a:t>
            </a:r>
            <a:r>
              <a:rPr lang="en-US" sz="2000" dirty="0" err="1">
                <a:latin typeface="+mj-lt"/>
              </a:rPr>
              <a:t>danfon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hyn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Faint o </a:t>
            </a:r>
            <a:r>
              <a:rPr lang="en-US" sz="2000" dirty="0" err="1">
                <a:latin typeface="+mj-lt"/>
              </a:rPr>
              <a:t>amser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mae’n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gymryd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wneud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 </a:t>
            </a:r>
            <a:r>
              <a:rPr lang="en-US" sz="2000" dirty="0" err="1">
                <a:latin typeface="+mj-lt"/>
              </a:rPr>
              <a:t>yw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pris </a:t>
            </a:r>
            <a:r>
              <a:rPr lang="en-US" sz="2000" dirty="0" err="1">
                <a:latin typeface="+mj-lt"/>
              </a:rPr>
              <a:t>gwerthu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hyblyg</a:t>
            </a:r>
            <a:r>
              <a:rPr lang="en-US" sz="2000" dirty="0">
                <a:latin typeface="+mj-lt"/>
              </a:rPr>
              <a:t>? </a:t>
            </a:r>
            <a:r>
              <a:rPr lang="en-US" sz="2000" dirty="0" err="1">
                <a:latin typeface="+mj-lt"/>
              </a:rPr>
              <a:t>Gwerth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ychwanegol</a:t>
            </a:r>
            <a:r>
              <a:rPr lang="en-US" sz="2000" dirty="0">
                <a:latin typeface="+mj-lt"/>
              </a:rPr>
              <a:t>? </a:t>
            </a:r>
            <a:r>
              <a:rPr lang="en-US" sz="2000" dirty="0" err="1">
                <a:latin typeface="+mj-lt"/>
              </a:rPr>
              <a:t>Gostyngiadau</a:t>
            </a:r>
            <a:r>
              <a:rPr lang="en-US" sz="2000" dirty="0">
                <a:latin typeface="+mj-lt"/>
              </a:rPr>
              <a:t> am </a:t>
            </a:r>
            <a:r>
              <a:rPr lang="en-US" sz="2000" dirty="0" err="1">
                <a:latin typeface="+mj-lt"/>
              </a:rPr>
              <a:t>brynu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nifer</a:t>
            </a:r>
            <a:r>
              <a:rPr lang="en-US" sz="2000" dirty="0">
                <a:latin typeface="+mj-lt"/>
              </a:rPr>
              <a:t>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7CD430F-B4BD-2804-C4ED-10F860874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Eich </a:t>
            </a:r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Busnes</a:t>
            </a:r>
            <a:endParaRPr lang="en-US" dirty="0"/>
          </a:p>
        </p:txBody>
      </p:sp>
      <p:sp>
        <p:nvSpPr>
          <p:cNvPr id="7" name="Overlay">
            <a:extLst>
              <a:ext uri="{FF2B5EF4-FFF2-40B4-BE49-F238E27FC236}">
                <a16:creationId xmlns:a16="http://schemas.microsoft.com/office/drawing/2014/main" id="{99F270E1-AEBF-59D5-7BC2-F145F9520D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Reflection">
            <a:extLst>
              <a:ext uri="{FF2B5EF4-FFF2-40B4-BE49-F238E27FC236}">
                <a16:creationId xmlns:a16="http://schemas.microsoft.com/office/drawing/2014/main" id="{4E5497BA-4CE8-EF4F-39D8-5CC3614EAB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4738255"/>
            <a:ext cx="8708650" cy="1917862"/>
            <a:chOff x="3371100" y="4738255"/>
            <a:chExt cx="8708650" cy="1917862"/>
          </a:xfrm>
        </p:grpSpPr>
        <p:sp>
          <p:nvSpPr>
            <p:cNvPr id="4" name="Prompt">
              <a:extLst>
                <a:ext uri="{FF2B5EF4-FFF2-40B4-BE49-F238E27FC236}">
                  <a16:creationId xmlns:a16="http://schemas.microsoft.com/office/drawing/2014/main" id="{948437E9-C84D-5B29-6DF4-092DC86302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738255"/>
              <a:ext cx="7982700" cy="11919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cy-GB" b="1" dirty="0"/>
                <a:t>Trafodwch: </a:t>
              </a:r>
              <a:r>
                <a:rPr lang="cy-GB" dirty="0"/>
                <a:t>Sut gallwn ni osod her realistig? Pryd allai fod angen </a:t>
              </a:r>
            </a:p>
            <a:p>
              <a:pPr algn="ctr">
                <a:buClr>
                  <a:srgbClr val="000000"/>
                </a:buClr>
                <a:buSzPts val="2000"/>
              </a:pPr>
              <a:r>
                <a:rPr lang="cy-GB" dirty="0"/>
                <a:t>gwybodaeth ychwanegol arnon ni i </a:t>
              </a:r>
            </a:p>
            <a:p>
              <a:pPr algn="ctr">
                <a:buClr>
                  <a:srgbClr val="000000"/>
                </a:buClr>
                <a:buSzPts val="2000"/>
              </a:pPr>
              <a:r>
                <a:rPr lang="cy-GB" dirty="0"/>
                <a:t>ddatrys problem?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5" name="Problem Solving Badge">
              <a:extLst>
                <a:ext uri="{FF2B5EF4-FFF2-40B4-BE49-F238E27FC236}">
                  <a16:creationId xmlns:a16="http://schemas.microsoft.com/office/drawing/2014/main" id="{63862A06-3A4C-7907-2AD4-E8DFEE94443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7850" y="5204217"/>
              <a:ext cx="1451900" cy="145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Aiming High Badge">
              <a:extLst>
                <a:ext uri="{FF2B5EF4-FFF2-40B4-BE49-F238E27FC236}">
                  <a16:creationId xmlns:a16="http://schemas.microsoft.com/office/drawing/2014/main" id="{8C1A85F2-DFF1-05A9-63BA-96BD30ABB42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57227" y="5190481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7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01069-8F2E-6CF5-2F8D-E3E29AC3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04A7AFE4-A4AA-2677-2075-60D685EB6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1537253"/>
            <a:ext cx="11070858" cy="4751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latin typeface="+mj-lt"/>
              </a:rPr>
              <a:t>Rydych</a:t>
            </a:r>
            <a:r>
              <a:rPr lang="en-US" sz="2000" b="1" dirty="0">
                <a:latin typeface="+mj-lt"/>
              </a:rPr>
              <a:t> chi </a:t>
            </a:r>
            <a:r>
              <a:rPr lang="en-US" sz="2000" b="1" dirty="0" err="1">
                <a:latin typeface="+mj-lt"/>
              </a:rPr>
              <a:t>nawr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wedi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dewis</a:t>
            </a:r>
            <a:r>
              <a:rPr lang="en-US" sz="2000" b="1" dirty="0">
                <a:latin typeface="+mj-lt"/>
              </a:rPr>
              <a:t> y </a:t>
            </a:r>
            <a:r>
              <a:rPr lang="en-US" sz="2000" b="1" dirty="0" err="1">
                <a:latin typeface="+mj-lt"/>
              </a:rPr>
              <a:t>cynnyrch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neu’r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gwasanaeth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byddwch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chi’n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werthu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a’r</a:t>
            </a:r>
            <a:r>
              <a:rPr lang="en-US" sz="2000" b="1" dirty="0">
                <a:latin typeface="+mj-lt"/>
              </a:rPr>
              <a:t> cam </a:t>
            </a:r>
            <a:r>
              <a:rPr lang="en-US" sz="2000" b="1" dirty="0" err="1">
                <a:latin typeface="+mj-lt"/>
              </a:rPr>
              <a:t>nesaf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yw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cynllunio’ch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cyllideb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ofalus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sicrhau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nad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ydych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chi’n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rhedeg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allan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arian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Ystyriwch</a:t>
            </a:r>
            <a:r>
              <a:rPr lang="en-US" sz="2000" b="1" dirty="0">
                <a:latin typeface="+mj-lt"/>
              </a:rPr>
              <a:t>…</a:t>
            </a: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Cost y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: a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rhatach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swmp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brynu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O </a:t>
            </a:r>
            <a:r>
              <a:rPr lang="en-US" sz="2000" dirty="0" err="1">
                <a:latin typeface="+mj-lt"/>
              </a:rPr>
              <a:t>ble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byddwch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chi’n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prynu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sy’n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fforddiadwy</a:t>
            </a:r>
            <a:r>
              <a:rPr lang="en-US" sz="2000" dirty="0">
                <a:latin typeface="+mj-lt"/>
              </a:rPr>
              <a:t> ac </a:t>
            </a:r>
            <a:r>
              <a:rPr lang="en-US" sz="2000" dirty="0" err="1">
                <a:latin typeface="+mj-lt"/>
              </a:rPr>
              <a:t>sydd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ansawdd</a:t>
            </a:r>
            <a:r>
              <a:rPr lang="en-US" sz="2000" dirty="0">
                <a:latin typeface="+mj-lt"/>
              </a:rPr>
              <a:t> da?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Eich </a:t>
            </a:r>
            <a:r>
              <a:rPr lang="en-US" sz="2000" dirty="0" err="1">
                <a:latin typeface="+mj-lt"/>
              </a:rPr>
              <a:t>cyllideb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beth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cyfanswm</a:t>
            </a:r>
            <a:r>
              <a:rPr lang="en-US" sz="2000" dirty="0">
                <a:latin typeface="+mj-lt"/>
              </a:rPr>
              <a:t> y £5 </a:t>
            </a:r>
            <a:r>
              <a:rPr lang="en-US" sz="2000" dirty="0" err="1">
                <a:latin typeface="+mj-lt"/>
              </a:rPr>
              <a:t>sy’n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neilltuo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fewn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tîm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Beth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cost </a:t>
            </a:r>
            <a:r>
              <a:rPr lang="en-US" sz="2000" dirty="0" err="1">
                <a:latin typeface="+mj-lt"/>
              </a:rPr>
              <a:t>gwneud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pob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Am faint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pob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werthu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Faint o </a:t>
            </a:r>
            <a:r>
              <a:rPr lang="en-US" sz="2000" dirty="0" err="1">
                <a:latin typeface="+mj-lt"/>
              </a:rPr>
              <a:t>gynnyrch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bydd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angen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werthu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adennill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costau</a:t>
            </a:r>
            <a:r>
              <a:rPr lang="en-US" sz="2000" dirty="0">
                <a:latin typeface="+mj-lt"/>
              </a:rPr>
              <a:t>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F0DDE0E-06C9-0848-0D68-712BD0E2F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Eich </a:t>
            </a:r>
            <a:r>
              <a:rPr lang="en-GB" dirty="0" err="1"/>
              <a:t>Cyllideb</a:t>
            </a:r>
            <a:r>
              <a:rPr lang="en-GB" dirty="0"/>
              <a:t> </a:t>
            </a:r>
            <a:r>
              <a:rPr lang="en-GB" dirty="0" err="1"/>
              <a:t>a’ch</a:t>
            </a:r>
            <a:r>
              <a:rPr lang="en-GB" dirty="0"/>
              <a:t> </a:t>
            </a:r>
            <a:r>
              <a:rPr lang="en-GB" dirty="0" err="1"/>
              <a:t>Rhestr</a:t>
            </a:r>
            <a:r>
              <a:rPr lang="en-GB" dirty="0"/>
              <a:t> </a:t>
            </a:r>
            <a:r>
              <a:rPr lang="en-GB" dirty="0" err="1"/>
              <a:t>Siopa</a:t>
            </a:r>
            <a:endParaRPr lang="en-US" dirty="0"/>
          </a:p>
        </p:txBody>
      </p:sp>
      <p:sp>
        <p:nvSpPr>
          <p:cNvPr id="7" name="Overlay">
            <a:extLst>
              <a:ext uri="{FF2B5EF4-FFF2-40B4-BE49-F238E27FC236}">
                <a16:creationId xmlns:a16="http://schemas.microsoft.com/office/drawing/2014/main" id="{5152AE02-D065-358B-F61E-F380B5AE87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Reflection">
            <a:extLst>
              <a:ext uri="{FF2B5EF4-FFF2-40B4-BE49-F238E27FC236}">
                <a16:creationId xmlns:a16="http://schemas.microsoft.com/office/drawing/2014/main" id="{179B2946-87EB-4320-D9F6-DE9E8BEA042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08959" cy="1619687"/>
            <a:chOff x="3371100" y="4909147"/>
            <a:chExt cx="8708959" cy="1619687"/>
          </a:xfrm>
        </p:grpSpPr>
        <p:sp>
          <p:nvSpPr>
            <p:cNvPr id="4" name="Prompt">
              <a:extLst>
                <a:ext uri="{FF2B5EF4-FFF2-40B4-BE49-F238E27FC236}">
                  <a16:creationId xmlns:a16="http://schemas.microsoft.com/office/drawing/2014/main" id="{847FA515-46DF-E133-7215-73E30E78BC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909147"/>
              <a:ext cx="7982700" cy="89717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Trafodwch: </a:t>
              </a:r>
              <a:r>
                <a:rPr lang="cy-GB" dirty="0"/>
                <a:t>Beth allwn ni ei ddysgu o ymgymryd â heriau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newydd?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5" name="Aiming High Badge">
              <a:extLst>
                <a:ext uri="{FF2B5EF4-FFF2-40B4-BE49-F238E27FC236}">
                  <a16:creationId xmlns:a16="http://schemas.microsoft.com/office/drawing/2014/main" id="{728478F5-12D6-C744-36B5-116D8E78A1B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2059" y="5070834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94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965FD-0163-8FE3-40B3-661573EBF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376DF6E4-DBE9-21FF-A4EE-67AB2AA8A0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BE71E57E-859A-5FDC-72C6-A6054383D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Beth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Faint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gost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Cyflwynwch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hunain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disgrifiwch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busnes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Pwy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yw’ch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cwsmeriaid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targed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I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bwy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byddwch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neu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wasanaeth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Beth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yw’ch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pwynt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Beth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sy’n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am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gwasanaeth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,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pham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dylem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brynu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pwynt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)?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chi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wedi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gwneud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ymchwil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Pa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dystiolaeth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sydd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gennych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fod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angen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gwasanaeth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 Sut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hysbysebu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ECBF7B3-9DE6-0C12-A950-0512C53516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Eich Poster </a:t>
            </a:r>
            <a:r>
              <a:rPr lang="en-GB" sz="2800" dirty="0" err="1">
                <a:solidFill>
                  <a:schemeClr val="tx1"/>
                </a:solidFill>
              </a:rPr>
              <a:t>Gwerthu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Word Guide">
            <a:extLst>
              <a:ext uri="{FF2B5EF4-FFF2-40B4-BE49-F238E27FC236}">
                <a16:creationId xmlns:a16="http://schemas.microsoft.com/office/drawing/2014/main" id="{0C5F6EC7-3859-A602-0121-B0475A7150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8081"/>
            <a:ext cx="3933691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Overlay">
            <a:extLst>
              <a:ext uri="{FF2B5EF4-FFF2-40B4-BE49-F238E27FC236}">
                <a16:creationId xmlns:a16="http://schemas.microsoft.com/office/drawing/2014/main" id="{590B0EE0-6A22-CD15-2147-B6D432C8C1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Reflection">
            <a:extLst>
              <a:ext uri="{FF2B5EF4-FFF2-40B4-BE49-F238E27FC236}">
                <a16:creationId xmlns:a16="http://schemas.microsoft.com/office/drawing/2014/main" id="{7DABCEAF-BC7E-34C4-ACF6-EA3F0E4BB67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11" name="Prompt">
              <a:extLst>
                <a:ext uri="{FF2B5EF4-FFF2-40B4-BE49-F238E27FC236}">
                  <a16:creationId xmlns:a16="http://schemas.microsoft.com/office/drawing/2014/main" id="{243751A1-7A2F-0ECF-2E6D-3953025888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Pam mae’n bwysig ceisio cefnogi pobl eraill?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12" name="Teamwork Badge">
              <a:extLst>
                <a:ext uri="{FF2B5EF4-FFF2-40B4-BE49-F238E27FC236}">
                  <a16:creationId xmlns:a16="http://schemas.microsoft.com/office/drawing/2014/main" id="{73096981-9878-2F4E-238D-4F80B30B3682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316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6B439-783F-8989-4C5C-9CB7077D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37BFF0C3-A4ED-BFA5-562F-A41D587B78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Edrychwch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ar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meini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prawf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ddefnyddir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farnu’ch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posteri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Gwnewch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siŵr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bod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wedi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bodloni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pob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un!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oes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esboniad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clir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o’r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busnes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a’i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bwynt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yw’n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glir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maen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nhw’n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werthu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, am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ba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bris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pham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dylech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brynu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yw’n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gynhwysfawr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yw’n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glir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bod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wedi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ymchwilio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i’w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chymhwyso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canfyddiadau’n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llwyddiannus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fyddech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buddsoddi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credu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tîm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cwmni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digon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fuddsoddi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arian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3945233-3572-1C3C-E302-48BCBC5E91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Meini</a:t>
            </a:r>
            <a:r>
              <a:rPr lang="en-GB" sz="2800" dirty="0"/>
              <a:t> </a:t>
            </a:r>
            <a:r>
              <a:rPr lang="en-GB" sz="2800" dirty="0" err="1"/>
              <a:t>Prawf</a:t>
            </a:r>
            <a:r>
              <a:rPr lang="en-GB" sz="2800" dirty="0"/>
              <a:t> </a:t>
            </a:r>
            <a:r>
              <a:rPr lang="en-GB" sz="2800" dirty="0" err="1"/>
              <a:t>Barnu</a:t>
            </a:r>
            <a:endParaRPr lang="en-US" sz="2800" dirty="0"/>
          </a:p>
        </p:txBody>
      </p:sp>
      <p:pic>
        <p:nvPicPr>
          <p:cNvPr id="7" name="Judging" descr="A yellow rectangular with blue ribbon&#10;&#10;Description automatically generated">
            <a:extLst>
              <a:ext uri="{FF2B5EF4-FFF2-40B4-BE49-F238E27FC236}">
                <a16:creationId xmlns:a16="http://schemas.microsoft.com/office/drawing/2014/main" id="{43306E67-E8F7-7136-8A5A-166E6A7599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9861"/>
          <a:stretch>
            <a:fillRect/>
          </a:stretch>
        </p:blipFill>
        <p:spPr>
          <a:xfrm>
            <a:off x="0" y="0"/>
            <a:ext cx="5505450" cy="6858000"/>
          </a:xfrm>
        </p:spPr>
      </p:pic>
    </p:spTree>
    <p:extLst>
      <p:ext uri="{BB962C8B-B14F-4D97-AF65-F5344CB8AC3E}">
        <p14:creationId xmlns:p14="http://schemas.microsoft.com/office/powerpoint/2010/main" val="163004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">
      <a:dk1>
        <a:srgbClr val="032F3C"/>
      </a:dk1>
      <a:lt1>
        <a:sysClr val="window" lastClr="FFFFFF"/>
      </a:lt1>
      <a:dk2>
        <a:srgbClr val="B8BF0D"/>
      </a:dk2>
      <a:lt2>
        <a:srgbClr val="03783D"/>
      </a:lt2>
      <a:accent1>
        <a:srgbClr val="FD8204"/>
      </a:accent1>
      <a:accent2>
        <a:srgbClr val="E60088"/>
      </a:accent2>
      <a:accent3>
        <a:srgbClr val="87319A"/>
      </a:accent3>
      <a:accent4>
        <a:srgbClr val="0032A0"/>
      </a:accent4>
      <a:accent5>
        <a:srgbClr val="3285F3"/>
      </a:accent5>
      <a:accent6>
        <a:srgbClr val="00AEEF"/>
      </a:accent6>
      <a:hlink>
        <a:srgbClr val="00AEEF"/>
      </a:hlink>
      <a:folHlink>
        <a:srgbClr val="00AEEF"/>
      </a:folHlink>
    </a:clrScheme>
    <a:fontScheme name="A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9380DE8FB84D96CC72BEA12CEB81" ma:contentTypeVersion="29" ma:contentTypeDescription="Create a new document." ma:contentTypeScope="" ma:versionID="8f963931b94a9c21364929f3ec29b23a">
  <xsd:schema xmlns:xsd="http://www.w3.org/2001/XMLSchema" xmlns:xs="http://www.w3.org/2001/XMLSchema" xmlns:p="http://schemas.microsoft.com/office/2006/metadata/properties" xmlns:ns1="http://schemas.microsoft.com/sharepoint/v3" xmlns:ns2="c8c0ba40-820f-4126-b1a8-b068955cd419" xmlns:ns3="2abebb83-cf53-4fdf-a500-739cef3c54c9" targetNamespace="http://schemas.microsoft.com/office/2006/metadata/properties" ma:root="true" ma:fieldsID="e31ad924d364803deeaf06963a073a6c" ns1:_="" ns2:_="" ns3:_="">
    <xsd:import namespace="http://schemas.microsoft.com/sharepoint/v3"/>
    <xsd:import namespace="c8c0ba40-820f-4126-b1a8-b068955cd419"/>
    <xsd:import namespace="2abebb83-cf53-4fdf-a500-739cef3c5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X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ba40-820f-4126-b1a8-b068955cd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X" ma:index="22" nillable="true" ma:displayName="X" ma:description="sdd" ma:format="Thumbnail" ma:internalName="X">
      <xsd:simpleType>
        <xsd:restriction base="dms:Unknow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f41c62-27af-4b3a-baa4-527fc2e2b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bb83-cf53-4fdf-a500-739cef3c5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bd3a9a-4cb9-48fb-b26f-7b8f30bd58b5}" ma:internalName="TaxCatchAll" ma:showField="CatchAllData" ma:web="2abebb83-cf53-4fdf-a500-739cef3c5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8c0ba40-820f-4126-b1a8-b068955cd419" xsi:nil="true"/>
    <SharedWithUsers xmlns="2abebb83-cf53-4fdf-a500-739cef3c54c9">
      <UserInfo>
        <DisplayName/>
        <AccountId xsi:nil="true"/>
        <AccountType/>
      </UserInfo>
    </SharedWithUsers>
    <_ip_UnifiedCompliancePolicyUIAction xmlns="http://schemas.microsoft.com/sharepoint/v3" xsi:nil="true"/>
    <X xmlns="c8c0ba40-820f-4126-b1a8-b068955cd419" xsi:nil="true"/>
    <lcf76f155ced4ddcb4097134ff3c332f xmlns="c8c0ba40-820f-4126-b1a8-b068955cd419">
      <Terms xmlns="http://schemas.microsoft.com/office/infopath/2007/PartnerControls"/>
    </lcf76f155ced4ddcb4097134ff3c332f>
    <_ip_UnifiedCompliancePolicyProperties xmlns="http://schemas.microsoft.com/sharepoint/v3" xsi:nil="true"/>
    <TaxCatchAll xmlns="2abebb83-cf53-4fdf-a500-739cef3c54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48AFF-064C-465D-9E7B-56F91DBADB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c0ba40-820f-4126-b1a8-b068955cd419"/>
    <ds:schemaRef ds:uri="2abebb83-cf53-4fdf-a500-739cef3c5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1CCA92-9A55-4B20-8267-80081F580CC0}">
  <ds:schemaRefs>
    <ds:schemaRef ds:uri="2abebb83-cf53-4fdf-a500-739cef3c54c9"/>
    <ds:schemaRef ds:uri="c8c0ba40-820f-4126-b1a8-b068955cd41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68774D8-73CF-4FD5-B1BF-A248BD3BBA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TEMPLATE_10X PPT</Template>
  <TotalTime>0</TotalTime>
  <Words>2010</Words>
  <Application>Microsoft Office PowerPoint</Application>
  <PresentationFormat>Widescreen</PresentationFormat>
  <Paragraphs>217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Montserrat</vt:lpstr>
      <vt:lpstr>Montserrat </vt:lpstr>
      <vt:lpstr>Montserrat ExtraBold</vt:lpstr>
      <vt:lpstr>Montserrat Medium</vt:lpstr>
      <vt:lpstr>Montserrat SemiBold</vt:lpstr>
      <vt:lpstr>Poppins</vt:lpstr>
      <vt:lpstr>Poppins ExtraBold</vt:lpstr>
      <vt:lpstr>Times New Roman</vt:lpstr>
      <vt:lpstr>Office Theme</vt:lpstr>
      <vt:lpstr>Wythnos 2 Dechrau Arni</vt:lpstr>
      <vt:lpstr>Canllaw Geiriau</vt:lpstr>
      <vt:lpstr>Cost, Elw neu Refeniw?</vt:lpstr>
      <vt:lpstr>Dechrau Arni!</vt:lpstr>
      <vt:lpstr>Dechrau Arni!</vt:lpstr>
      <vt:lpstr>Eich Cynllun Busnes</vt:lpstr>
      <vt:lpstr>Eich Cyllideb a’ch Rhestr Siopa</vt:lpstr>
      <vt:lpstr>Eich Poster Gwerthu</vt:lpstr>
      <vt:lpstr>Meini Prawf Barnu</vt:lpstr>
      <vt:lpstr>Crynhoi Wythnos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Stewart</dc:creator>
  <cp:lastModifiedBy>David Stewart</cp:lastModifiedBy>
  <cp:revision>1</cp:revision>
  <dcterms:created xsi:type="dcterms:W3CDTF">2023-10-31T07:40:39Z</dcterms:created>
  <dcterms:modified xsi:type="dcterms:W3CDTF">2025-08-29T14:33:42Z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activity">
    <vt:lpwstr>{"FileActivityType":"6","FileActivityTimeStamp":"2023-11-23T08:10:16.383Z","FileActivityUsersOnPage":[{"DisplayName":"David Stewart","Id":"david.stewart@y-e.org.uk"}],"FileActivityNavigationId":null}</vt:lpwstr>
  </property>
  <property fmtid="{D5CDD505-2E9C-101B-9397-08002B2CF9AE}" pid="5" name="_ExtendedDescription">
    <vt:lpwstr/>
  </property>
  <property fmtid="{D5CDD505-2E9C-101B-9397-08002B2CF9AE}" pid="6" name="ContentTypeId">
    <vt:lpwstr>0x01010042D29380DE8FB84D96CC72BEA12CEB81</vt:lpwstr>
  </property>
  <property fmtid="{D5CDD505-2E9C-101B-9397-08002B2CF9AE}" pid="7" name="MediaServiceImageTags">
    <vt:lpwstr/>
  </property>
</Properties>
</file>